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8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2" r:id="rId20"/>
    <p:sldId id="273" r:id="rId21"/>
    <p:sldId id="274" r:id="rId22"/>
    <p:sldId id="276" r:id="rId23"/>
    <p:sldId id="284" r:id="rId24"/>
    <p:sldId id="277" r:id="rId25"/>
    <p:sldId id="285" r:id="rId26"/>
    <p:sldId id="286" r:id="rId27"/>
    <p:sldId id="278" r:id="rId28"/>
    <p:sldId id="279" r:id="rId29"/>
    <p:sldId id="280" r:id="rId30"/>
    <p:sldId id="282" r:id="rId31"/>
    <p:sldId id="281" r:id="rId32"/>
    <p:sldId id="283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2A2F73-AAA1-46EF-9095-3DB497868FD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B0F40E-1218-460D-8B3B-3D1900CF5764}">
      <dgm:prSet/>
      <dgm:spPr/>
      <dgm:t>
        <a:bodyPr/>
        <a:lstStyle/>
        <a:p>
          <a:r>
            <a:rPr lang="en-US" dirty="0"/>
            <a:t>Quality of Training Data</a:t>
          </a:r>
        </a:p>
      </dgm:t>
    </dgm:pt>
    <dgm:pt modelId="{B37038AD-21BE-4E02-ACE0-FE72189DD316}" type="parTrans" cxnId="{04A16B85-A246-4A85-B945-4D5B43B9D080}">
      <dgm:prSet/>
      <dgm:spPr/>
      <dgm:t>
        <a:bodyPr/>
        <a:lstStyle/>
        <a:p>
          <a:endParaRPr lang="en-US"/>
        </a:p>
      </dgm:t>
    </dgm:pt>
    <dgm:pt modelId="{4EE1F06F-CDF4-49F9-B10D-953B38BBFEE3}" type="sibTrans" cxnId="{04A16B85-A246-4A85-B945-4D5B43B9D080}">
      <dgm:prSet/>
      <dgm:spPr/>
      <dgm:t>
        <a:bodyPr/>
        <a:lstStyle/>
        <a:p>
          <a:endParaRPr lang="en-US"/>
        </a:p>
      </dgm:t>
    </dgm:pt>
    <dgm:pt modelId="{518F37B4-9492-4F27-A8C7-6EEFFCBBE650}">
      <dgm:prSet/>
      <dgm:spPr/>
      <dgm:t>
        <a:bodyPr/>
        <a:lstStyle/>
        <a:p>
          <a:r>
            <a:rPr lang="en-US" dirty="0"/>
            <a:t>Transfer Learning</a:t>
          </a:r>
        </a:p>
      </dgm:t>
    </dgm:pt>
    <dgm:pt modelId="{E43E5348-CEA6-4DE9-8511-5FFD868FB9F5}" type="parTrans" cxnId="{6A86FCA8-7C46-464B-8989-BFF03A657E87}">
      <dgm:prSet/>
      <dgm:spPr/>
      <dgm:t>
        <a:bodyPr/>
        <a:lstStyle/>
        <a:p>
          <a:endParaRPr lang="en-US"/>
        </a:p>
      </dgm:t>
    </dgm:pt>
    <dgm:pt modelId="{EF06BDFF-926A-41A1-9998-7FB093A620E3}" type="sibTrans" cxnId="{6A86FCA8-7C46-464B-8989-BFF03A657E87}">
      <dgm:prSet/>
      <dgm:spPr/>
      <dgm:t>
        <a:bodyPr/>
        <a:lstStyle/>
        <a:p>
          <a:endParaRPr lang="en-US"/>
        </a:p>
      </dgm:t>
    </dgm:pt>
    <dgm:pt modelId="{9FC2CF96-1AC8-4AA8-84FB-846C270C1289}">
      <dgm:prSet/>
      <dgm:spPr/>
      <dgm:t>
        <a:bodyPr/>
        <a:lstStyle/>
        <a:p>
          <a:r>
            <a:rPr lang="en-US" dirty="0"/>
            <a:t>Domain Shifts</a:t>
          </a:r>
        </a:p>
      </dgm:t>
    </dgm:pt>
    <dgm:pt modelId="{FF133C08-0CD4-4348-A8A0-467B4E05400F}" type="parTrans" cxnId="{0E383F30-FA5B-40D0-9BC7-406821FA7865}">
      <dgm:prSet/>
      <dgm:spPr/>
      <dgm:t>
        <a:bodyPr/>
        <a:lstStyle/>
        <a:p>
          <a:endParaRPr lang="en-US"/>
        </a:p>
      </dgm:t>
    </dgm:pt>
    <dgm:pt modelId="{7923F7A8-1411-4D09-82CA-4A993B4F5F8A}" type="sibTrans" cxnId="{0E383F30-FA5B-40D0-9BC7-406821FA7865}">
      <dgm:prSet/>
      <dgm:spPr/>
      <dgm:t>
        <a:bodyPr/>
        <a:lstStyle/>
        <a:p>
          <a:endParaRPr lang="en-US"/>
        </a:p>
      </dgm:t>
    </dgm:pt>
    <dgm:pt modelId="{3CE517AD-0FDF-419A-8D00-38C3405D6B8C}">
      <dgm:prSet/>
      <dgm:spPr/>
      <dgm:t>
        <a:bodyPr/>
        <a:lstStyle/>
        <a:p>
          <a:r>
            <a:rPr lang="en-US" dirty="0"/>
            <a:t>Ethical Challenges</a:t>
          </a:r>
        </a:p>
      </dgm:t>
    </dgm:pt>
    <dgm:pt modelId="{A3AEDC8F-6513-4024-882C-81410BECE8D5}" type="parTrans" cxnId="{005C09E0-8DC2-408C-B4F6-163D7359D1D5}">
      <dgm:prSet/>
      <dgm:spPr/>
      <dgm:t>
        <a:bodyPr/>
        <a:lstStyle/>
        <a:p>
          <a:endParaRPr lang="en-US"/>
        </a:p>
      </dgm:t>
    </dgm:pt>
    <dgm:pt modelId="{0B1730F0-B6C9-49B4-9827-539434E28600}" type="sibTrans" cxnId="{005C09E0-8DC2-408C-B4F6-163D7359D1D5}">
      <dgm:prSet/>
      <dgm:spPr/>
      <dgm:t>
        <a:bodyPr/>
        <a:lstStyle/>
        <a:p>
          <a:endParaRPr lang="en-US"/>
        </a:p>
      </dgm:t>
    </dgm:pt>
    <dgm:pt modelId="{5B4917EC-747C-4294-A38E-CB505DA1914A}">
      <dgm:prSet/>
      <dgm:spPr/>
      <dgm:t>
        <a:bodyPr/>
        <a:lstStyle/>
        <a:p>
          <a:r>
            <a:rPr lang="en-US" dirty="0"/>
            <a:t>Interpretability and the Black Box</a:t>
          </a:r>
        </a:p>
      </dgm:t>
    </dgm:pt>
    <dgm:pt modelId="{72CA4AE2-EF46-414B-BB86-173941A2106B}" type="parTrans" cxnId="{06A188C6-9037-440F-853A-FB88AB3BD18C}">
      <dgm:prSet/>
      <dgm:spPr/>
      <dgm:t>
        <a:bodyPr/>
        <a:lstStyle/>
        <a:p>
          <a:endParaRPr lang="en-US"/>
        </a:p>
      </dgm:t>
    </dgm:pt>
    <dgm:pt modelId="{C5874151-8FCE-4FC3-9186-1E419B03F583}" type="sibTrans" cxnId="{06A188C6-9037-440F-853A-FB88AB3BD18C}">
      <dgm:prSet/>
      <dgm:spPr/>
      <dgm:t>
        <a:bodyPr/>
        <a:lstStyle/>
        <a:p>
          <a:endParaRPr lang="en-US"/>
        </a:p>
      </dgm:t>
    </dgm:pt>
    <dgm:pt modelId="{1717266C-CB9E-4AFD-931D-455ECDE99026}">
      <dgm:prSet/>
      <dgm:spPr/>
      <dgm:t>
        <a:bodyPr/>
        <a:lstStyle/>
        <a:p>
          <a:r>
            <a:rPr lang="en-US" dirty="0"/>
            <a:t>Hyperparameter Optimization</a:t>
          </a:r>
        </a:p>
      </dgm:t>
    </dgm:pt>
    <dgm:pt modelId="{A35C0875-F34C-44D6-95A0-FBEFEFFBD01F}" type="parTrans" cxnId="{A5ED820D-58EE-4FEA-98A0-CE55DB34FBF9}">
      <dgm:prSet/>
      <dgm:spPr/>
      <dgm:t>
        <a:bodyPr/>
        <a:lstStyle/>
        <a:p>
          <a:endParaRPr lang="en-US"/>
        </a:p>
      </dgm:t>
    </dgm:pt>
    <dgm:pt modelId="{7AA3F28C-FF5A-4A10-A192-CD8F9D1AF04C}" type="sibTrans" cxnId="{A5ED820D-58EE-4FEA-98A0-CE55DB34FBF9}">
      <dgm:prSet/>
      <dgm:spPr/>
      <dgm:t>
        <a:bodyPr/>
        <a:lstStyle/>
        <a:p>
          <a:endParaRPr lang="en-US"/>
        </a:p>
      </dgm:t>
    </dgm:pt>
    <dgm:pt modelId="{0AEB0CFF-7FA5-47C8-84B9-DDF5859360DB}">
      <dgm:prSet/>
      <dgm:spPr/>
      <dgm:t>
        <a:bodyPr/>
        <a:lstStyle/>
        <a:p>
          <a:r>
            <a:rPr lang="en-US" dirty="0"/>
            <a:t>Overfitting</a:t>
          </a:r>
        </a:p>
      </dgm:t>
    </dgm:pt>
    <dgm:pt modelId="{23B6A3E2-4F89-4FE9-94B5-4F4FFD9E07C6}" type="parTrans" cxnId="{B2D831BC-128A-45C4-AD1D-E5A9C81A913F}">
      <dgm:prSet/>
      <dgm:spPr/>
      <dgm:t>
        <a:bodyPr/>
        <a:lstStyle/>
        <a:p>
          <a:endParaRPr lang="en-US"/>
        </a:p>
      </dgm:t>
    </dgm:pt>
    <dgm:pt modelId="{CD012552-BEE4-46D7-9570-E882DD640EEC}" type="sibTrans" cxnId="{B2D831BC-128A-45C4-AD1D-E5A9C81A913F}">
      <dgm:prSet/>
      <dgm:spPr/>
      <dgm:t>
        <a:bodyPr/>
        <a:lstStyle/>
        <a:p>
          <a:endParaRPr lang="en-US"/>
        </a:p>
      </dgm:t>
    </dgm:pt>
    <dgm:pt modelId="{CEB943AC-3C12-D044-B027-A395A96C8983}" type="pres">
      <dgm:prSet presAssocID="{EC2A2F73-AAA1-46EF-9095-3DB497868FDA}" presName="diagram" presStyleCnt="0">
        <dgm:presLayoutVars>
          <dgm:dir/>
          <dgm:resizeHandles val="exact"/>
        </dgm:presLayoutVars>
      </dgm:prSet>
      <dgm:spPr/>
    </dgm:pt>
    <dgm:pt modelId="{7CB503A4-67EE-334C-9871-1F9B90DAAB2A}" type="pres">
      <dgm:prSet presAssocID="{83B0F40E-1218-460D-8B3B-3D1900CF5764}" presName="node" presStyleLbl="node1" presStyleIdx="0" presStyleCnt="7">
        <dgm:presLayoutVars>
          <dgm:bulletEnabled val="1"/>
        </dgm:presLayoutVars>
      </dgm:prSet>
      <dgm:spPr/>
    </dgm:pt>
    <dgm:pt modelId="{11F43D03-5AE3-1F4F-A4A2-67E55C4C0979}" type="pres">
      <dgm:prSet presAssocID="{4EE1F06F-CDF4-49F9-B10D-953B38BBFEE3}" presName="sibTrans" presStyleCnt="0"/>
      <dgm:spPr/>
    </dgm:pt>
    <dgm:pt modelId="{C466167F-FBC2-AD41-A3DD-E12841548525}" type="pres">
      <dgm:prSet presAssocID="{518F37B4-9492-4F27-A8C7-6EEFFCBBE650}" presName="node" presStyleLbl="node1" presStyleIdx="1" presStyleCnt="7">
        <dgm:presLayoutVars>
          <dgm:bulletEnabled val="1"/>
        </dgm:presLayoutVars>
      </dgm:prSet>
      <dgm:spPr/>
    </dgm:pt>
    <dgm:pt modelId="{DAE13684-C30D-9640-87F2-7C81F1095DFE}" type="pres">
      <dgm:prSet presAssocID="{EF06BDFF-926A-41A1-9998-7FB093A620E3}" presName="sibTrans" presStyleCnt="0"/>
      <dgm:spPr/>
    </dgm:pt>
    <dgm:pt modelId="{2C87A605-81E9-CB48-96B8-A1E3EB3B7DCF}" type="pres">
      <dgm:prSet presAssocID="{9FC2CF96-1AC8-4AA8-84FB-846C270C1289}" presName="node" presStyleLbl="node1" presStyleIdx="2" presStyleCnt="7">
        <dgm:presLayoutVars>
          <dgm:bulletEnabled val="1"/>
        </dgm:presLayoutVars>
      </dgm:prSet>
      <dgm:spPr/>
    </dgm:pt>
    <dgm:pt modelId="{D1BC7BA4-A8FC-D44B-98CD-C2D627BBC564}" type="pres">
      <dgm:prSet presAssocID="{7923F7A8-1411-4D09-82CA-4A993B4F5F8A}" presName="sibTrans" presStyleCnt="0"/>
      <dgm:spPr/>
    </dgm:pt>
    <dgm:pt modelId="{9FD49951-CB11-BD4E-9483-57A64B4A7FEF}" type="pres">
      <dgm:prSet presAssocID="{3CE517AD-0FDF-419A-8D00-38C3405D6B8C}" presName="node" presStyleLbl="node1" presStyleIdx="3" presStyleCnt="7">
        <dgm:presLayoutVars>
          <dgm:bulletEnabled val="1"/>
        </dgm:presLayoutVars>
      </dgm:prSet>
      <dgm:spPr/>
    </dgm:pt>
    <dgm:pt modelId="{FF7CCD73-5B20-4243-8A4D-A9C893D0128A}" type="pres">
      <dgm:prSet presAssocID="{0B1730F0-B6C9-49B4-9827-539434E28600}" presName="sibTrans" presStyleCnt="0"/>
      <dgm:spPr/>
    </dgm:pt>
    <dgm:pt modelId="{E3D0C938-2FCA-9144-8C37-59C89AF86CE1}" type="pres">
      <dgm:prSet presAssocID="{5B4917EC-747C-4294-A38E-CB505DA1914A}" presName="node" presStyleLbl="node1" presStyleIdx="4" presStyleCnt="7">
        <dgm:presLayoutVars>
          <dgm:bulletEnabled val="1"/>
        </dgm:presLayoutVars>
      </dgm:prSet>
      <dgm:spPr/>
    </dgm:pt>
    <dgm:pt modelId="{1B31CF6E-2D36-0F41-92D7-A11F43061F4D}" type="pres">
      <dgm:prSet presAssocID="{C5874151-8FCE-4FC3-9186-1E419B03F583}" presName="sibTrans" presStyleCnt="0"/>
      <dgm:spPr/>
    </dgm:pt>
    <dgm:pt modelId="{502FD92C-6E37-6E46-954B-4E2A61EA44EB}" type="pres">
      <dgm:prSet presAssocID="{1717266C-CB9E-4AFD-931D-455ECDE99026}" presName="node" presStyleLbl="node1" presStyleIdx="5" presStyleCnt="7">
        <dgm:presLayoutVars>
          <dgm:bulletEnabled val="1"/>
        </dgm:presLayoutVars>
      </dgm:prSet>
      <dgm:spPr/>
    </dgm:pt>
    <dgm:pt modelId="{8FE89AF8-F0D3-F74C-96B3-71E3BA80184A}" type="pres">
      <dgm:prSet presAssocID="{7AA3F28C-FF5A-4A10-A192-CD8F9D1AF04C}" presName="sibTrans" presStyleCnt="0"/>
      <dgm:spPr/>
    </dgm:pt>
    <dgm:pt modelId="{87745CEF-7F70-AC44-9775-B09F14322976}" type="pres">
      <dgm:prSet presAssocID="{0AEB0CFF-7FA5-47C8-84B9-DDF5859360DB}" presName="node" presStyleLbl="node1" presStyleIdx="6" presStyleCnt="7">
        <dgm:presLayoutVars>
          <dgm:bulletEnabled val="1"/>
        </dgm:presLayoutVars>
      </dgm:prSet>
      <dgm:spPr/>
    </dgm:pt>
  </dgm:ptLst>
  <dgm:cxnLst>
    <dgm:cxn modelId="{EA42CE01-BDF3-F847-83AB-48485F3B9C99}" type="presOf" srcId="{518F37B4-9492-4F27-A8C7-6EEFFCBBE650}" destId="{C466167F-FBC2-AD41-A3DD-E12841548525}" srcOrd="0" destOrd="0" presId="urn:microsoft.com/office/officeart/2005/8/layout/default"/>
    <dgm:cxn modelId="{A5ED820D-58EE-4FEA-98A0-CE55DB34FBF9}" srcId="{EC2A2F73-AAA1-46EF-9095-3DB497868FDA}" destId="{1717266C-CB9E-4AFD-931D-455ECDE99026}" srcOrd="5" destOrd="0" parTransId="{A35C0875-F34C-44D6-95A0-FBEFEFFBD01F}" sibTransId="{7AA3F28C-FF5A-4A10-A192-CD8F9D1AF04C}"/>
    <dgm:cxn modelId="{3E9AF61B-53BD-4B4D-A880-315655E14300}" type="presOf" srcId="{3CE517AD-0FDF-419A-8D00-38C3405D6B8C}" destId="{9FD49951-CB11-BD4E-9483-57A64B4A7FEF}" srcOrd="0" destOrd="0" presId="urn:microsoft.com/office/officeart/2005/8/layout/default"/>
    <dgm:cxn modelId="{0E383F30-FA5B-40D0-9BC7-406821FA7865}" srcId="{EC2A2F73-AAA1-46EF-9095-3DB497868FDA}" destId="{9FC2CF96-1AC8-4AA8-84FB-846C270C1289}" srcOrd="2" destOrd="0" parTransId="{FF133C08-0CD4-4348-A8A0-467B4E05400F}" sibTransId="{7923F7A8-1411-4D09-82CA-4A993B4F5F8A}"/>
    <dgm:cxn modelId="{F1910C58-24C1-EE42-AB7E-1DFE19020FC6}" type="presOf" srcId="{EC2A2F73-AAA1-46EF-9095-3DB497868FDA}" destId="{CEB943AC-3C12-D044-B027-A395A96C8983}" srcOrd="0" destOrd="0" presId="urn:microsoft.com/office/officeart/2005/8/layout/default"/>
    <dgm:cxn modelId="{492B105B-04EA-9848-A310-419EA9F9E976}" type="presOf" srcId="{1717266C-CB9E-4AFD-931D-455ECDE99026}" destId="{502FD92C-6E37-6E46-954B-4E2A61EA44EB}" srcOrd="0" destOrd="0" presId="urn:microsoft.com/office/officeart/2005/8/layout/default"/>
    <dgm:cxn modelId="{90295563-52A5-724A-B7DC-15D22CD298BA}" type="presOf" srcId="{5B4917EC-747C-4294-A38E-CB505DA1914A}" destId="{E3D0C938-2FCA-9144-8C37-59C89AF86CE1}" srcOrd="0" destOrd="0" presId="urn:microsoft.com/office/officeart/2005/8/layout/default"/>
    <dgm:cxn modelId="{04A16B85-A246-4A85-B945-4D5B43B9D080}" srcId="{EC2A2F73-AAA1-46EF-9095-3DB497868FDA}" destId="{83B0F40E-1218-460D-8B3B-3D1900CF5764}" srcOrd="0" destOrd="0" parTransId="{B37038AD-21BE-4E02-ACE0-FE72189DD316}" sibTransId="{4EE1F06F-CDF4-49F9-B10D-953B38BBFEE3}"/>
    <dgm:cxn modelId="{724ECA8E-A5BA-3140-B3F0-BB8AAE0C4DE7}" type="presOf" srcId="{83B0F40E-1218-460D-8B3B-3D1900CF5764}" destId="{7CB503A4-67EE-334C-9871-1F9B90DAAB2A}" srcOrd="0" destOrd="0" presId="urn:microsoft.com/office/officeart/2005/8/layout/default"/>
    <dgm:cxn modelId="{6A86FCA8-7C46-464B-8989-BFF03A657E87}" srcId="{EC2A2F73-AAA1-46EF-9095-3DB497868FDA}" destId="{518F37B4-9492-4F27-A8C7-6EEFFCBBE650}" srcOrd="1" destOrd="0" parTransId="{E43E5348-CEA6-4DE9-8511-5FFD868FB9F5}" sibTransId="{EF06BDFF-926A-41A1-9998-7FB093A620E3}"/>
    <dgm:cxn modelId="{3D5C57B4-0959-B347-8338-F132F3FA2142}" type="presOf" srcId="{0AEB0CFF-7FA5-47C8-84B9-DDF5859360DB}" destId="{87745CEF-7F70-AC44-9775-B09F14322976}" srcOrd="0" destOrd="0" presId="urn:microsoft.com/office/officeart/2005/8/layout/default"/>
    <dgm:cxn modelId="{6ED399B9-1896-3D4C-929F-BD33B1D151BB}" type="presOf" srcId="{9FC2CF96-1AC8-4AA8-84FB-846C270C1289}" destId="{2C87A605-81E9-CB48-96B8-A1E3EB3B7DCF}" srcOrd="0" destOrd="0" presId="urn:microsoft.com/office/officeart/2005/8/layout/default"/>
    <dgm:cxn modelId="{B2D831BC-128A-45C4-AD1D-E5A9C81A913F}" srcId="{EC2A2F73-AAA1-46EF-9095-3DB497868FDA}" destId="{0AEB0CFF-7FA5-47C8-84B9-DDF5859360DB}" srcOrd="6" destOrd="0" parTransId="{23B6A3E2-4F89-4FE9-94B5-4F4FFD9E07C6}" sibTransId="{CD012552-BEE4-46D7-9570-E882DD640EEC}"/>
    <dgm:cxn modelId="{06A188C6-9037-440F-853A-FB88AB3BD18C}" srcId="{EC2A2F73-AAA1-46EF-9095-3DB497868FDA}" destId="{5B4917EC-747C-4294-A38E-CB505DA1914A}" srcOrd="4" destOrd="0" parTransId="{72CA4AE2-EF46-414B-BB86-173941A2106B}" sibTransId="{C5874151-8FCE-4FC3-9186-1E419B03F583}"/>
    <dgm:cxn modelId="{005C09E0-8DC2-408C-B4F6-163D7359D1D5}" srcId="{EC2A2F73-AAA1-46EF-9095-3DB497868FDA}" destId="{3CE517AD-0FDF-419A-8D00-38C3405D6B8C}" srcOrd="3" destOrd="0" parTransId="{A3AEDC8F-6513-4024-882C-81410BECE8D5}" sibTransId="{0B1730F0-B6C9-49B4-9827-539434E28600}"/>
    <dgm:cxn modelId="{2DC12C65-2E2C-1148-8EFD-98F854EE9E40}" type="presParOf" srcId="{CEB943AC-3C12-D044-B027-A395A96C8983}" destId="{7CB503A4-67EE-334C-9871-1F9B90DAAB2A}" srcOrd="0" destOrd="0" presId="urn:microsoft.com/office/officeart/2005/8/layout/default"/>
    <dgm:cxn modelId="{E941DA7D-002D-444E-BA86-29FEAD6E935D}" type="presParOf" srcId="{CEB943AC-3C12-D044-B027-A395A96C8983}" destId="{11F43D03-5AE3-1F4F-A4A2-67E55C4C0979}" srcOrd="1" destOrd="0" presId="urn:microsoft.com/office/officeart/2005/8/layout/default"/>
    <dgm:cxn modelId="{20C6BDC9-73BD-214E-BBEE-20F00A940576}" type="presParOf" srcId="{CEB943AC-3C12-D044-B027-A395A96C8983}" destId="{C466167F-FBC2-AD41-A3DD-E12841548525}" srcOrd="2" destOrd="0" presId="urn:microsoft.com/office/officeart/2005/8/layout/default"/>
    <dgm:cxn modelId="{70DFBF9B-3D1F-B84F-B24F-76B5A52A8F95}" type="presParOf" srcId="{CEB943AC-3C12-D044-B027-A395A96C8983}" destId="{DAE13684-C30D-9640-87F2-7C81F1095DFE}" srcOrd="3" destOrd="0" presId="urn:microsoft.com/office/officeart/2005/8/layout/default"/>
    <dgm:cxn modelId="{13D291C8-FA8C-964F-B7B1-2E3F0D965587}" type="presParOf" srcId="{CEB943AC-3C12-D044-B027-A395A96C8983}" destId="{2C87A605-81E9-CB48-96B8-A1E3EB3B7DCF}" srcOrd="4" destOrd="0" presId="urn:microsoft.com/office/officeart/2005/8/layout/default"/>
    <dgm:cxn modelId="{F31436EE-CA2F-9E4A-906F-325858742201}" type="presParOf" srcId="{CEB943AC-3C12-D044-B027-A395A96C8983}" destId="{D1BC7BA4-A8FC-D44B-98CD-C2D627BBC564}" srcOrd="5" destOrd="0" presId="urn:microsoft.com/office/officeart/2005/8/layout/default"/>
    <dgm:cxn modelId="{4842AFF8-4FA3-6448-BBB9-9B7F236321FA}" type="presParOf" srcId="{CEB943AC-3C12-D044-B027-A395A96C8983}" destId="{9FD49951-CB11-BD4E-9483-57A64B4A7FEF}" srcOrd="6" destOrd="0" presId="urn:microsoft.com/office/officeart/2005/8/layout/default"/>
    <dgm:cxn modelId="{33A1C380-9871-DB44-9B39-3D32F68FE5B2}" type="presParOf" srcId="{CEB943AC-3C12-D044-B027-A395A96C8983}" destId="{FF7CCD73-5B20-4243-8A4D-A9C893D0128A}" srcOrd="7" destOrd="0" presId="urn:microsoft.com/office/officeart/2005/8/layout/default"/>
    <dgm:cxn modelId="{4966DA1C-D4D0-0E4E-981A-5B2B5530AF19}" type="presParOf" srcId="{CEB943AC-3C12-D044-B027-A395A96C8983}" destId="{E3D0C938-2FCA-9144-8C37-59C89AF86CE1}" srcOrd="8" destOrd="0" presId="urn:microsoft.com/office/officeart/2005/8/layout/default"/>
    <dgm:cxn modelId="{A3ECC83D-87AA-BA4C-9D16-55064AEE110C}" type="presParOf" srcId="{CEB943AC-3C12-D044-B027-A395A96C8983}" destId="{1B31CF6E-2D36-0F41-92D7-A11F43061F4D}" srcOrd="9" destOrd="0" presId="urn:microsoft.com/office/officeart/2005/8/layout/default"/>
    <dgm:cxn modelId="{8F54658A-690F-2B49-BFD3-37D8E148D4E5}" type="presParOf" srcId="{CEB943AC-3C12-D044-B027-A395A96C8983}" destId="{502FD92C-6E37-6E46-954B-4E2A61EA44EB}" srcOrd="10" destOrd="0" presId="urn:microsoft.com/office/officeart/2005/8/layout/default"/>
    <dgm:cxn modelId="{50F17AA5-610C-D644-876F-DA7373A95EB3}" type="presParOf" srcId="{CEB943AC-3C12-D044-B027-A395A96C8983}" destId="{8FE89AF8-F0D3-F74C-96B3-71E3BA80184A}" srcOrd="11" destOrd="0" presId="urn:microsoft.com/office/officeart/2005/8/layout/default"/>
    <dgm:cxn modelId="{31B49C17-CE2A-D342-9D1E-0911071715FF}" type="presParOf" srcId="{CEB943AC-3C12-D044-B027-A395A96C8983}" destId="{87745CEF-7F70-AC44-9775-B09F1432297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2A2F73-AAA1-46EF-9095-3DB497868FD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B0F40E-1218-460D-8B3B-3D1900CF5764}">
      <dgm:prSet/>
      <dgm:spPr/>
      <dgm:t>
        <a:bodyPr/>
        <a:lstStyle/>
        <a:p>
          <a:r>
            <a:rPr lang="en-US" dirty="0"/>
            <a:t>Quality of Training Data</a:t>
          </a:r>
        </a:p>
      </dgm:t>
    </dgm:pt>
    <dgm:pt modelId="{B37038AD-21BE-4E02-ACE0-FE72189DD316}" type="parTrans" cxnId="{04A16B85-A246-4A85-B945-4D5B43B9D080}">
      <dgm:prSet/>
      <dgm:spPr/>
      <dgm:t>
        <a:bodyPr/>
        <a:lstStyle/>
        <a:p>
          <a:endParaRPr lang="en-US"/>
        </a:p>
      </dgm:t>
    </dgm:pt>
    <dgm:pt modelId="{4EE1F06F-CDF4-49F9-B10D-953B38BBFEE3}" type="sibTrans" cxnId="{04A16B85-A246-4A85-B945-4D5B43B9D080}">
      <dgm:prSet/>
      <dgm:spPr/>
      <dgm:t>
        <a:bodyPr/>
        <a:lstStyle/>
        <a:p>
          <a:endParaRPr lang="en-US"/>
        </a:p>
      </dgm:t>
    </dgm:pt>
    <dgm:pt modelId="{518F37B4-9492-4F27-A8C7-6EEFFCBBE650}">
      <dgm:prSet/>
      <dgm:spPr/>
      <dgm:t>
        <a:bodyPr/>
        <a:lstStyle/>
        <a:p>
          <a:r>
            <a:rPr lang="en-US" dirty="0"/>
            <a:t>Transfer Learning</a:t>
          </a:r>
        </a:p>
      </dgm:t>
    </dgm:pt>
    <dgm:pt modelId="{E43E5348-CEA6-4DE9-8511-5FFD868FB9F5}" type="parTrans" cxnId="{6A86FCA8-7C46-464B-8989-BFF03A657E87}">
      <dgm:prSet/>
      <dgm:spPr/>
      <dgm:t>
        <a:bodyPr/>
        <a:lstStyle/>
        <a:p>
          <a:endParaRPr lang="en-US"/>
        </a:p>
      </dgm:t>
    </dgm:pt>
    <dgm:pt modelId="{EF06BDFF-926A-41A1-9998-7FB093A620E3}" type="sibTrans" cxnId="{6A86FCA8-7C46-464B-8989-BFF03A657E87}">
      <dgm:prSet/>
      <dgm:spPr/>
      <dgm:t>
        <a:bodyPr/>
        <a:lstStyle/>
        <a:p>
          <a:endParaRPr lang="en-US"/>
        </a:p>
      </dgm:t>
    </dgm:pt>
    <dgm:pt modelId="{9FC2CF96-1AC8-4AA8-84FB-846C270C1289}">
      <dgm:prSet/>
      <dgm:spPr/>
      <dgm:t>
        <a:bodyPr/>
        <a:lstStyle/>
        <a:p>
          <a:r>
            <a:rPr lang="en-US" dirty="0"/>
            <a:t>Domain Shifts</a:t>
          </a:r>
        </a:p>
      </dgm:t>
    </dgm:pt>
    <dgm:pt modelId="{FF133C08-0CD4-4348-A8A0-467B4E05400F}" type="parTrans" cxnId="{0E383F30-FA5B-40D0-9BC7-406821FA7865}">
      <dgm:prSet/>
      <dgm:spPr/>
      <dgm:t>
        <a:bodyPr/>
        <a:lstStyle/>
        <a:p>
          <a:endParaRPr lang="en-US"/>
        </a:p>
      </dgm:t>
    </dgm:pt>
    <dgm:pt modelId="{7923F7A8-1411-4D09-82CA-4A993B4F5F8A}" type="sibTrans" cxnId="{0E383F30-FA5B-40D0-9BC7-406821FA7865}">
      <dgm:prSet/>
      <dgm:spPr/>
      <dgm:t>
        <a:bodyPr/>
        <a:lstStyle/>
        <a:p>
          <a:endParaRPr lang="en-US"/>
        </a:p>
      </dgm:t>
    </dgm:pt>
    <dgm:pt modelId="{3CE517AD-0FDF-419A-8D00-38C3405D6B8C}">
      <dgm:prSet/>
      <dgm:spPr/>
      <dgm:t>
        <a:bodyPr/>
        <a:lstStyle/>
        <a:p>
          <a:r>
            <a:rPr lang="en-US" dirty="0"/>
            <a:t>Ethical Challenges</a:t>
          </a:r>
        </a:p>
      </dgm:t>
    </dgm:pt>
    <dgm:pt modelId="{A3AEDC8F-6513-4024-882C-81410BECE8D5}" type="parTrans" cxnId="{005C09E0-8DC2-408C-B4F6-163D7359D1D5}">
      <dgm:prSet/>
      <dgm:spPr/>
      <dgm:t>
        <a:bodyPr/>
        <a:lstStyle/>
        <a:p>
          <a:endParaRPr lang="en-US"/>
        </a:p>
      </dgm:t>
    </dgm:pt>
    <dgm:pt modelId="{0B1730F0-B6C9-49B4-9827-539434E28600}" type="sibTrans" cxnId="{005C09E0-8DC2-408C-B4F6-163D7359D1D5}">
      <dgm:prSet/>
      <dgm:spPr/>
      <dgm:t>
        <a:bodyPr/>
        <a:lstStyle/>
        <a:p>
          <a:endParaRPr lang="en-US"/>
        </a:p>
      </dgm:t>
    </dgm:pt>
    <dgm:pt modelId="{5B4917EC-747C-4294-A38E-CB505DA1914A}">
      <dgm:prSet/>
      <dgm:spPr/>
      <dgm:t>
        <a:bodyPr/>
        <a:lstStyle/>
        <a:p>
          <a:r>
            <a:rPr lang="en-US" dirty="0"/>
            <a:t>Interpretability and the Black Box</a:t>
          </a:r>
        </a:p>
      </dgm:t>
    </dgm:pt>
    <dgm:pt modelId="{72CA4AE2-EF46-414B-BB86-173941A2106B}" type="parTrans" cxnId="{06A188C6-9037-440F-853A-FB88AB3BD18C}">
      <dgm:prSet/>
      <dgm:spPr/>
      <dgm:t>
        <a:bodyPr/>
        <a:lstStyle/>
        <a:p>
          <a:endParaRPr lang="en-US"/>
        </a:p>
      </dgm:t>
    </dgm:pt>
    <dgm:pt modelId="{C5874151-8FCE-4FC3-9186-1E419B03F583}" type="sibTrans" cxnId="{06A188C6-9037-440F-853A-FB88AB3BD18C}">
      <dgm:prSet/>
      <dgm:spPr/>
      <dgm:t>
        <a:bodyPr/>
        <a:lstStyle/>
        <a:p>
          <a:endParaRPr lang="en-US"/>
        </a:p>
      </dgm:t>
    </dgm:pt>
    <dgm:pt modelId="{1717266C-CB9E-4AFD-931D-455ECDE99026}">
      <dgm:prSet/>
      <dgm:spPr/>
      <dgm:t>
        <a:bodyPr/>
        <a:lstStyle/>
        <a:p>
          <a:r>
            <a:rPr lang="en-US" dirty="0"/>
            <a:t>Hyperparameter Optimization</a:t>
          </a:r>
        </a:p>
      </dgm:t>
    </dgm:pt>
    <dgm:pt modelId="{A35C0875-F34C-44D6-95A0-FBEFEFFBD01F}" type="parTrans" cxnId="{A5ED820D-58EE-4FEA-98A0-CE55DB34FBF9}">
      <dgm:prSet/>
      <dgm:spPr/>
      <dgm:t>
        <a:bodyPr/>
        <a:lstStyle/>
        <a:p>
          <a:endParaRPr lang="en-US"/>
        </a:p>
      </dgm:t>
    </dgm:pt>
    <dgm:pt modelId="{7AA3F28C-FF5A-4A10-A192-CD8F9D1AF04C}" type="sibTrans" cxnId="{A5ED820D-58EE-4FEA-98A0-CE55DB34FBF9}">
      <dgm:prSet/>
      <dgm:spPr/>
      <dgm:t>
        <a:bodyPr/>
        <a:lstStyle/>
        <a:p>
          <a:endParaRPr lang="en-US"/>
        </a:p>
      </dgm:t>
    </dgm:pt>
    <dgm:pt modelId="{0AEB0CFF-7FA5-47C8-84B9-DDF5859360DB}">
      <dgm:prSet/>
      <dgm:spPr/>
      <dgm:t>
        <a:bodyPr/>
        <a:lstStyle/>
        <a:p>
          <a:r>
            <a:rPr lang="en-US" dirty="0"/>
            <a:t>Overfitting</a:t>
          </a:r>
        </a:p>
      </dgm:t>
    </dgm:pt>
    <dgm:pt modelId="{23B6A3E2-4F89-4FE9-94B5-4F4FFD9E07C6}" type="parTrans" cxnId="{B2D831BC-128A-45C4-AD1D-E5A9C81A913F}">
      <dgm:prSet/>
      <dgm:spPr/>
      <dgm:t>
        <a:bodyPr/>
        <a:lstStyle/>
        <a:p>
          <a:endParaRPr lang="en-US"/>
        </a:p>
      </dgm:t>
    </dgm:pt>
    <dgm:pt modelId="{CD012552-BEE4-46D7-9570-E882DD640EEC}" type="sibTrans" cxnId="{B2D831BC-128A-45C4-AD1D-E5A9C81A913F}">
      <dgm:prSet/>
      <dgm:spPr/>
      <dgm:t>
        <a:bodyPr/>
        <a:lstStyle/>
        <a:p>
          <a:endParaRPr lang="en-US"/>
        </a:p>
      </dgm:t>
    </dgm:pt>
    <dgm:pt modelId="{CEB943AC-3C12-D044-B027-A395A96C8983}" type="pres">
      <dgm:prSet presAssocID="{EC2A2F73-AAA1-46EF-9095-3DB497868FDA}" presName="diagram" presStyleCnt="0">
        <dgm:presLayoutVars>
          <dgm:dir/>
          <dgm:resizeHandles val="exact"/>
        </dgm:presLayoutVars>
      </dgm:prSet>
      <dgm:spPr/>
    </dgm:pt>
    <dgm:pt modelId="{7CB503A4-67EE-334C-9871-1F9B90DAAB2A}" type="pres">
      <dgm:prSet presAssocID="{83B0F40E-1218-460D-8B3B-3D1900CF5764}" presName="node" presStyleLbl="node1" presStyleIdx="0" presStyleCnt="7">
        <dgm:presLayoutVars>
          <dgm:bulletEnabled val="1"/>
        </dgm:presLayoutVars>
      </dgm:prSet>
      <dgm:spPr/>
    </dgm:pt>
    <dgm:pt modelId="{11F43D03-5AE3-1F4F-A4A2-67E55C4C0979}" type="pres">
      <dgm:prSet presAssocID="{4EE1F06F-CDF4-49F9-B10D-953B38BBFEE3}" presName="sibTrans" presStyleCnt="0"/>
      <dgm:spPr/>
    </dgm:pt>
    <dgm:pt modelId="{C466167F-FBC2-AD41-A3DD-E12841548525}" type="pres">
      <dgm:prSet presAssocID="{518F37B4-9492-4F27-A8C7-6EEFFCBBE650}" presName="node" presStyleLbl="node1" presStyleIdx="1" presStyleCnt="7">
        <dgm:presLayoutVars>
          <dgm:bulletEnabled val="1"/>
        </dgm:presLayoutVars>
      </dgm:prSet>
      <dgm:spPr/>
    </dgm:pt>
    <dgm:pt modelId="{DAE13684-C30D-9640-87F2-7C81F1095DFE}" type="pres">
      <dgm:prSet presAssocID="{EF06BDFF-926A-41A1-9998-7FB093A620E3}" presName="sibTrans" presStyleCnt="0"/>
      <dgm:spPr/>
    </dgm:pt>
    <dgm:pt modelId="{2C87A605-81E9-CB48-96B8-A1E3EB3B7DCF}" type="pres">
      <dgm:prSet presAssocID="{9FC2CF96-1AC8-4AA8-84FB-846C270C1289}" presName="node" presStyleLbl="node1" presStyleIdx="2" presStyleCnt="7">
        <dgm:presLayoutVars>
          <dgm:bulletEnabled val="1"/>
        </dgm:presLayoutVars>
      </dgm:prSet>
      <dgm:spPr/>
    </dgm:pt>
    <dgm:pt modelId="{D1BC7BA4-A8FC-D44B-98CD-C2D627BBC564}" type="pres">
      <dgm:prSet presAssocID="{7923F7A8-1411-4D09-82CA-4A993B4F5F8A}" presName="sibTrans" presStyleCnt="0"/>
      <dgm:spPr/>
    </dgm:pt>
    <dgm:pt modelId="{9FD49951-CB11-BD4E-9483-57A64B4A7FEF}" type="pres">
      <dgm:prSet presAssocID="{3CE517AD-0FDF-419A-8D00-38C3405D6B8C}" presName="node" presStyleLbl="node1" presStyleIdx="3" presStyleCnt="7">
        <dgm:presLayoutVars>
          <dgm:bulletEnabled val="1"/>
        </dgm:presLayoutVars>
      </dgm:prSet>
      <dgm:spPr/>
    </dgm:pt>
    <dgm:pt modelId="{FF7CCD73-5B20-4243-8A4D-A9C893D0128A}" type="pres">
      <dgm:prSet presAssocID="{0B1730F0-B6C9-49B4-9827-539434E28600}" presName="sibTrans" presStyleCnt="0"/>
      <dgm:spPr/>
    </dgm:pt>
    <dgm:pt modelId="{E3D0C938-2FCA-9144-8C37-59C89AF86CE1}" type="pres">
      <dgm:prSet presAssocID="{5B4917EC-747C-4294-A38E-CB505DA1914A}" presName="node" presStyleLbl="node1" presStyleIdx="4" presStyleCnt="7">
        <dgm:presLayoutVars>
          <dgm:bulletEnabled val="1"/>
        </dgm:presLayoutVars>
      </dgm:prSet>
      <dgm:spPr/>
    </dgm:pt>
    <dgm:pt modelId="{1B31CF6E-2D36-0F41-92D7-A11F43061F4D}" type="pres">
      <dgm:prSet presAssocID="{C5874151-8FCE-4FC3-9186-1E419B03F583}" presName="sibTrans" presStyleCnt="0"/>
      <dgm:spPr/>
    </dgm:pt>
    <dgm:pt modelId="{502FD92C-6E37-6E46-954B-4E2A61EA44EB}" type="pres">
      <dgm:prSet presAssocID="{1717266C-CB9E-4AFD-931D-455ECDE99026}" presName="node" presStyleLbl="node1" presStyleIdx="5" presStyleCnt="7">
        <dgm:presLayoutVars>
          <dgm:bulletEnabled val="1"/>
        </dgm:presLayoutVars>
      </dgm:prSet>
      <dgm:spPr/>
    </dgm:pt>
    <dgm:pt modelId="{8FE89AF8-F0D3-F74C-96B3-71E3BA80184A}" type="pres">
      <dgm:prSet presAssocID="{7AA3F28C-FF5A-4A10-A192-CD8F9D1AF04C}" presName="sibTrans" presStyleCnt="0"/>
      <dgm:spPr/>
    </dgm:pt>
    <dgm:pt modelId="{87745CEF-7F70-AC44-9775-B09F14322976}" type="pres">
      <dgm:prSet presAssocID="{0AEB0CFF-7FA5-47C8-84B9-DDF5859360DB}" presName="node" presStyleLbl="node1" presStyleIdx="6" presStyleCnt="7">
        <dgm:presLayoutVars>
          <dgm:bulletEnabled val="1"/>
        </dgm:presLayoutVars>
      </dgm:prSet>
      <dgm:spPr/>
    </dgm:pt>
  </dgm:ptLst>
  <dgm:cxnLst>
    <dgm:cxn modelId="{EA42CE01-BDF3-F847-83AB-48485F3B9C99}" type="presOf" srcId="{518F37B4-9492-4F27-A8C7-6EEFFCBBE650}" destId="{C466167F-FBC2-AD41-A3DD-E12841548525}" srcOrd="0" destOrd="0" presId="urn:microsoft.com/office/officeart/2005/8/layout/default"/>
    <dgm:cxn modelId="{A5ED820D-58EE-4FEA-98A0-CE55DB34FBF9}" srcId="{EC2A2F73-AAA1-46EF-9095-3DB497868FDA}" destId="{1717266C-CB9E-4AFD-931D-455ECDE99026}" srcOrd="5" destOrd="0" parTransId="{A35C0875-F34C-44D6-95A0-FBEFEFFBD01F}" sibTransId="{7AA3F28C-FF5A-4A10-A192-CD8F9D1AF04C}"/>
    <dgm:cxn modelId="{3E9AF61B-53BD-4B4D-A880-315655E14300}" type="presOf" srcId="{3CE517AD-0FDF-419A-8D00-38C3405D6B8C}" destId="{9FD49951-CB11-BD4E-9483-57A64B4A7FEF}" srcOrd="0" destOrd="0" presId="urn:microsoft.com/office/officeart/2005/8/layout/default"/>
    <dgm:cxn modelId="{0E383F30-FA5B-40D0-9BC7-406821FA7865}" srcId="{EC2A2F73-AAA1-46EF-9095-3DB497868FDA}" destId="{9FC2CF96-1AC8-4AA8-84FB-846C270C1289}" srcOrd="2" destOrd="0" parTransId="{FF133C08-0CD4-4348-A8A0-467B4E05400F}" sibTransId="{7923F7A8-1411-4D09-82CA-4A993B4F5F8A}"/>
    <dgm:cxn modelId="{F1910C58-24C1-EE42-AB7E-1DFE19020FC6}" type="presOf" srcId="{EC2A2F73-AAA1-46EF-9095-3DB497868FDA}" destId="{CEB943AC-3C12-D044-B027-A395A96C8983}" srcOrd="0" destOrd="0" presId="urn:microsoft.com/office/officeart/2005/8/layout/default"/>
    <dgm:cxn modelId="{492B105B-04EA-9848-A310-419EA9F9E976}" type="presOf" srcId="{1717266C-CB9E-4AFD-931D-455ECDE99026}" destId="{502FD92C-6E37-6E46-954B-4E2A61EA44EB}" srcOrd="0" destOrd="0" presId="urn:microsoft.com/office/officeart/2005/8/layout/default"/>
    <dgm:cxn modelId="{90295563-52A5-724A-B7DC-15D22CD298BA}" type="presOf" srcId="{5B4917EC-747C-4294-A38E-CB505DA1914A}" destId="{E3D0C938-2FCA-9144-8C37-59C89AF86CE1}" srcOrd="0" destOrd="0" presId="urn:microsoft.com/office/officeart/2005/8/layout/default"/>
    <dgm:cxn modelId="{04A16B85-A246-4A85-B945-4D5B43B9D080}" srcId="{EC2A2F73-AAA1-46EF-9095-3DB497868FDA}" destId="{83B0F40E-1218-460D-8B3B-3D1900CF5764}" srcOrd="0" destOrd="0" parTransId="{B37038AD-21BE-4E02-ACE0-FE72189DD316}" sibTransId="{4EE1F06F-CDF4-49F9-B10D-953B38BBFEE3}"/>
    <dgm:cxn modelId="{724ECA8E-A5BA-3140-B3F0-BB8AAE0C4DE7}" type="presOf" srcId="{83B0F40E-1218-460D-8B3B-3D1900CF5764}" destId="{7CB503A4-67EE-334C-9871-1F9B90DAAB2A}" srcOrd="0" destOrd="0" presId="urn:microsoft.com/office/officeart/2005/8/layout/default"/>
    <dgm:cxn modelId="{6A86FCA8-7C46-464B-8989-BFF03A657E87}" srcId="{EC2A2F73-AAA1-46EF-9095-3DB497868FDA}" destId="{518F37B4-9492-4F27-A8C7-6EEFFCBBE650}" srcOrd="1" destOrd="0" parTransId="{E43E5348-CEA6-4DE9-8511-5FFD868FB9F5}" sibTransId="{EF06BDFF-926A-41A1-9998-7FB093A620E3}"/>
    <dgm:cxn modelId="{3D5C57B4-0959-B347-8338-F132F3FA2142}" type="presOf" srcId="{0AEB0CFF-7FA5-47C8-84B9-DDF5859360DB}" destId="{87745CEF-7F70-AC44-9775-B09F14322976}" srcOrd="0" destOrd="0" presId="urn:microsoft.com/office/officeart/2005/8/layout/default"/>
    <dgm:cxn modelId="{6ED399B9-1896-3D4C-929F-BD33B1D151BB}" type="presOf" srcId="{9FC2CF96-1AC8-4AA8-84FB-846C270C1289}" destId="{2C87A605-81E9-CB48-96B8-A1E3EB3B7DCF}" srcOrd="0" destOrd="0" presId="urn:microsoft.com/office/officeart/2005/8/layout/default"/>
    <dgm:cxn modelId="{B2D831BC-128A-45C4-AD1D-E5A9C81A913F}" srcId="{EC2A2F73-AAA1-46EF-9095-3DB497868FDA}" destId="{0AEB0CFF-7FA5-47C8-84B9-DDF5859360DB}" srcOrd="6" destOrd="0" parTransId="{23B6A3E2-4F89-4FE9-94B5-4F4FFD9E07C6}" sibTransId="{CD012552-BEE4-46D7-9570-E882DD640EEC}"/>
    <dgm:cxn modelId="{06A188C6-9037-440F-853A-FB88AB3BD18C}" srcId="{EC2A2F73-AAA1-46EF-9095-3DB497868FDA}" destId="{5B4917EC-747C-4294-A38E-CB505DA1914A}" srcOrd="4" destOrd="0" parTransId="{72CA4AE2-EF46-414B-BB86-173941A2106B}" sibTransId="{C5874151-8FCE-4FC3-9186-1E419B03F583}"/>
    <dgm:cxn modelId="{005C09E0-8DC2-408C-B4F6-163D7359D1D5}" srcId="{EC2A2F73-AAA1-46EF-9095-3DB497868FDA}" destId="{3CE517AD-0FDF-419A-8D00-38C3405D6B8C}" srcOrd="3" destOrd="0" parTransId="{A3AEDC8F-6513-4024-882C-81410BECE8D5}" sibTransId="{0B1730F0-B6C9-49B4-9827-539434E28600}"/>
    <dgm:cxn modelId="{2DC12C65-2E2C-1148-8EFD-98F854EE9E40}" type="presParOf" srcId="{CEB943AC-3C12-D044-B027-A395A96C8983}" destId="{7CB503A4-67EE-334C-9871-1F9B90DAAB2A}" srcOrd="0" destOrd="0" presId="urn:microsoft.com/office/officeart/2005/8/layout/default"/>
    <dgm:cxn modelId="{E941DA7D-002D-444E-BA86-29FEAD6E935D}" type="presParOf" srcId="{CEB943AC-3C12-D044-B027-A395A96C8983}" destId="{11F43D03-5AE3-1F4F-A4A2-67E55C4C0979}" srcOrd="1" destOrd="0" presId="urn:microsoft.com/office/officeart/2005/8/layout/default"/>
    <dgm:cxn modelId="{20C6BDC9-73BD-214E-BBEE-20F00A940576}" type="presParOf" srcId="{CEB943AC-3C12-D044-B027-A395A96C8983}" destId="{C466167F-FBC2-AD41-A3DD-E12841548525}" srcOrd="2" destOrd="0" presId="urn:microsoft.com/office/officeart/2005/8/layout/default"/>
    <dgm:cxn modelId="{70DFBF9B-3D1F-B84F-B24F-76B5A52A8F95}" type="presParOf" srcId="{CEB943AC-3C12-D044-B027-A395A96C8983}" destId="{DAE13684-C30D-9640-87F2-7C81F1095DFE}" srcOrd="3" destOrd="0" presId="urn:microsoft.com/office/officeart/2005/8/layout/default"/>
    <dgm:cxn modelId="{13D291C8-FA8C-964F-B7B1-2E3F0D965587}" type="presParOf" srcId="{CEB943AC-3C12-D044-B027-A395A96C8983}" destId="{2C87A605-81E9-CB48-96B8-A1E3EB3B7DCF}" srcOrd="4" destOrd="0" presId="urn:microsoft.com/office/officeart/2005/8/layout/default"/>
    <dgm:cxn modelId="{F31436EE-CA2F-9E4A-906F-325858742201}" type="presParOf" srcId="{CEB943AC-3C12-D044-B027-A395A96C8983}" destId="{D1BC7BA4-A8FC-D44B-98CD-C2D627BBC564}" srcOrd="5" destOrd="0" presId="urn:microsoft.com/office/officeart/2005/8/layout/default"/>
    <dgm:cxn modelId="{4842AFF8-4FA3-6448-BBB9-9B7F236321FA}" type="presParOf" srcId="{CEB943AC-3C12-D044-B027-A395A96C8983}" destId="{9FD49951-CB11-BD4E-9483-57A64B4A7FEF}" srcOrd="6" destOrd="0" presId="urn:microsoft.com/office/officeart/2005/8/layout/default"/>
    <dgm:cxn modelId="{33A1C380-9871-DB44-9B39-3D32F68FE5B2}" type="presParOf" srcId="{CEB943AC-3C12-D044-B027-A395A96C8983}" destId="{FF7CCD73-5B20-4243-8A4D-A9C893D0128A}" srcOrd="7" destOrd="0" presId="urn:microsoft.com/office/officeart/2005/8/layout/default"/>
    <dgm:cxn modelId="{4966DA1C-D4D0-0E4E-981A-5B2B5530AF19}" type="presParOf" srcId="{CEB943AC-3C12-D044-B027-A395A96C8983}" destId="{E3D0C938-2FCA-9144-8C37-59C89AF86CE1}" srcOrd="8" destOrd="0" presId="urn:microsoft.com/office/officeart/2005/8/layout/default"/>
    <dgm:cxn modelId="{A3ECC83D-87AA-BA4C-9D16-55064AEE110C}" type="presParOf" srcId="{CEB943AC-3C12-D044-B027-A395A96C8983}" destId="{1B31CF6E-2D36-0F41-92D7-A11F43061F4D}" srcOrd="9" destOrd="0" presId="urn:microsoft.com/office/officeart/2005/8/layout/default"/>
    <dgm:cxn modelId="{8F54658A-690F-2B49-BFD3-37D8E148D4E5}" type="presParOf" srcId="{CEB943AC-3C12-D044-B027-A395A96C8983}" destId="{502FD92C-6E37-6E46-954B-4E2A61EA44EB}" srcOrd="10" destOrd="0" presId="urn:microsoft.com/office/officeart/2005/8/layout/default"/>
    <dgm:cxn modelId="{50F17AA5-610C-D644-876F-DA7373A95EB3}" type="presParOf" srcId="{CEB943AC-3C12-D044-B027-A395A96C8983}" destId="{8FE89AF8-F0D3-F74C-96B3-71E3BA80184A}" srcOrd="11" destOrd="0" presId="urn:microsoft.com/office/officeart/2005/8/layout/default"/>
    <dgm:cxn modelId="{31B49C17-CE2A-D342-9D1E-0911071715FF}" type="presParOf" srcId="{CEB943AC-3C12-D044-B027-A395A96C8983}" destId="{87745CEF-7F70-AC44-9775-B09F1432297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FE76EA-08B1-4318-9D1A-F2A4BE870D5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B70394C-D5EC-43F6-BC02-D04EDDC7F1E3}">
      <dgm:prSet/>
      <dgm:spPr/>
      <dgm:t>
        <a:bodyPr/>
        <a:lstStyle/>
        <a:p>
          <a:r>
            <a:rPr lang="en-US"/>
            <a:t>Should you freeze some layers when training?</a:t>
          </a:r>
        </a:p>
      </dgm:t>
    </dgm:pt>
    <dgm:pt modelId="{9D719D97-4219-4E66-A2F8-7EE1460CC394}" type="parTrans" cxnId="{F6220AAC-FC5B-435A-B7FE-825F731F55DC}">
      <dgm:prSet/>
      <dgm:spPr/>
      <dgm:t>
        <a:bodyPr/>
        <a:lstStyle/>
        <a:p>
          <a:endParaRPr lang="en-US"/>
        </a:p>
      </dgm:t>
    </dgm:pt>
    <dgm:pt modelId="{4F6DED5F-0D2B-4680-8990-717402BA0F42}" type="sibTrans" cxnId="{F6220AAC-FC5B-435A-B7FE-825F731F55DC}">
      <dgm:prSet/>
      <dgm:spPr/>
      <dgm:t>
        <a:bodyPr/>
        <a:lstStyle/>
        <a:p>
          <a:endParaRPr lang="en-US"/>
        </a:p>
      </dgm:t>
    </dgm:pt>
    <dgm:pt modelId="{ADCBD96C-311A-4D88-9621-B3562CC9401C}">
      <dgm:prSet/>
      <dgm:spPr/>
      <dgm:t>
        <a:bodyPr/>
        <a:lstStyle/>
        <a:p>
          <a:r>
            <a:rPr lang="en-US"/>
            <a:t>How much tuning should you do?</a:t>
          </a:r>
        </a:p>
      </dgm:t>
    </dgm:pt>
    <dgm:pt modelId="{6588DBB8-E823-465C-9E7A-53DA3015EBD4}" type="parTrans" cxnId="{97D58CBC-E757-4A58-9318-7432E8F4112F}">
      <dgm:prSet/>
      <dgm:spPr/>
      <dgm:t>
        <a:bodyPr/>
        <a:lstStyle/>
        <a:p>
          <a:endParaRPr lang="en-US"/>
        </a:p>
      </dgm:t>
    </dgm:pt>
    <dgm:pt modelId="{788D419D-7943-45AF-BF7A-CF3C25A3545D}" type="sibTrans" cxnId="{97D58CBC-E757-4A58-9318-7432E8F4112F}">
      <dgm:prSet/>
      <dgm:spPr/>
      <dgm:t>
        <a:bodyPr/>
        <a:lstStyle/>
        <a:p>
          <a:endParaRPr lang="en-US"/>
        </a:p>
      </dgm:t>
    </dgm:pt>
    <dgm:pt modelId="{019A64C1-0A5B-4615-A232-116CA695935E}">
      <dgm:prSet/>
      <dgm:spPr/>
      <dgm:t>
        <a:bodyPr/>
        <a:lstStyle/>
        <a:p>
          <a:r>
            <a:rPr lang="en-US"/>
            <a:t>How much data do you need from the target domain?</a:t>
          </a:r>
        </a:p>
      </dgm:t>
    </dgm:pt>
    <dgm:pt modelId="{CCB7519B-1CE0-4C80-ADF6-0BFDCF99AD56}" type="parTrans" cxnId="{10994A35-B4A6-4C30-8F08-E085DC74DAD4}">
      <dgm:prSet/>
      <dgm:spPr/>
      <dgm:t>
        <a:bodyPr/>
        <a:lstStyle/>
        <a:p>
          <a:endParaRPr lang="en-US"/>
        </a:p>
      </dgm:t>
    </dgm:pt>
    <dgm:pt modelId="{11E4569A-025A-4A8C-A24D-DC478D1A4A5C}" type="sibTrans" cxnId="{10994A35-B4A6-4C30-8F08-E085DC74DAD4}">
      <dgm:prSet/>
      <dgm:spPr/>
      <dgm:t>
        <a:bodyPr/>
        <a:lstStyle/>
        <a:p>
          <a:endParaRPr lang="en-US"/>
        </a:p>
      </dgm:t>
    </dgm:pt>
    <dgm:pt modelId="{B71169E7-0858-A64D-A59E-9492E3AF036B}" type="pres">
      <dgm:prSet presAssocID="{57FE76EA-08B1-4318-9D1A-F2A4BE870D54}" presName="linear" presStyleCnt="0">
        <dgm:presLayoutVars>
          <dgm:animLvl val="lvl"/>
          <dgm:resizeHandles val="exact"/>
        </dgm:presLayoutVars>
      </dgm:prSet>
      <dgm:spPr/>
    </dgm:pt>
    <dgm:pt modelId="{F05C9019-9022-934F-9BC6-2C8246D70C07}" type="pres">
      <dgm:prSet presAssocID="{7B70394C-D5EC-43F6-BC02-D04EDDC7F1E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04F86D-F211-AF44-BC10-B61339A22B02}" type="pres">
      <dgm:prSet presAssocID="{4F6DED5F-0D2B-4680-8990-717402BA0F42}" presName="spacer" presStyleCnt="0"/>
      <dgm:spPr/>
    </dgm:pt>
    <dgm:pt modelId="{66A36FB7-052B-C443-B579-B6050E3086FF}" type="pres">
      <dgm:prSet presAssocID="{ADCBD96C-311A-4D88-9621-B3562CC940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AAF0C-8E5E-A248-9541-A77EB7E3E4CC}" type="pres">
      <dgm:prSet presAssocID="{788D419D-7943-45AF-BF7A-CF3C25A3545D}" presName="spacer" presStyleCnt="0"/>
      <dgm:spPr/>
    </dgm:pt>
    <dgm:pt modelId="{F43FEA95-D74B-8746-B04B-FC76FEE8673F}" type="pres">
      <dgm:prSet presAssocID="{019A64C1-0A5B-4615-A232-116CA695935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1E84C07-3D8D-8D4F-90F0-46AEE92EC392}" type="presOf" srcId="{7B70394C-D5EC-43F6-BC02-D04EDDC7F1E3}" destId="{F05C9019-9022-934F-9BC6-2C8246D70C07}" srcOrd="0" destOrd="0" presId="urn:microsoft.com/office/officeart/2005/8/layout/vList2"/>
    <dgm:cxn modelId="{18E19A1F-028E-BB46-9514-2CECC340A149}" type="presOf" srcId="{ADCBD96C-311A-4D88-9621-B3562CC9401C}" destId="{66A36FB7-052B-C443-B579-B6050E3086FF}" srcOrd="0" destOrd="0" presId="urn:microsoft.com/office/officeart/2005/8/layout/vList2"/>
    <dgm:cxn modelId="{10994A35-B4A6-4C30-8F08-E085DC74DAD4}" srcId="{57FE76EA-08B1-4318-9D1A-F2A4BE870D54}" destId="{019A64C1-0A5B-4615-A232-116CA695935E}" srcOrd="2" destOrd="0" parTransId="{CCB7519B-1CE0-4C80-ADF6-0BFDCF99AD56}" sibTransId="{11E4569A-025A-4A8C-A24D-DC478D1A4A5C}"/>
    <dgm:cxn modelId="{5D457F3C-5446-304C-BB43-07123D9E1FAC}" type="presOf" srcId="{57FE76EA-08B1-4318-9D1A-F2A4BE870D54}" destId="{B71169E7-0858-A64D-A59E-9492E3AF036B}" srcOrd="0" destOrd="0" presId="urn:microsoft.com/office/officeart/2005/8/layout/vList2"/>
    <dgm:cxn modelId="{0F73EF85-9734-734F-875E-725A4E36EE15}" type="presOf" srcId="{019A64C1-0A5B-4615-A232-116CA695935E}" destId="{F43FEA95-D74B-8746-B04B-FC76FEE8673F}" srcOrd="0" destOrd="0" presId="urn:microsoft.com/office/officeart/2005/8/layout/vList2"/>
    <dgm:cxn modelId="{F6220AAC-FC5B-435A-B7FE-825F731F55DC}" srcId="{57FE76EA-08B1-4318-9D1A-F2A4BE870D54}" destId="{7B70394C-D5EC-43F6-BC02-D04EDDC7F1E3}" srcOrd="0" destOrd="0" parTransId="{9D719D97-4219-4E66-A2F8-7EE1460CC394}" sibTransId="{4F6DED5F-0D2B-4680-8990-717402BA0F42}"/>
    <dgm:cxn modelId="{97D58CBC-E757-4A58-9318-7432E8F4112F}" srcId="{57FE76EA-08B1-4318-9D1A-F2A4BE870D54}" destId="{ADCBD96C-311A-4D88-9621-B3562CC9401C}" srcOrd="1" destOrd="0" parTransId="{6588DBB8-E823-465C-9E7A-53DA3015EBD4}" sibTransId="{788D419D-7943-45AF-BF7A-CF3C25A3545D}"/>
    <dgm:cxn modelId="{26C277E5-69FA-6F44-861B-FC35E74B9B7B}" type="presParOf" srcId="{B71169E7-0858-A64D-A59E-9492E3AF036B}" destId="{F05C9019-9022-934F-9BC6-2C8246D70C07}" srcOrd="0" destOrd="0" presId="urn:microsoft.com/office/officeart/2005/8/layout/vList2"/>
    <dgm:cxn modelId="{1B70463F-BDDE-A440-BB7A-6FE38E59A9C9}" type="presParOf" srcId="{B71169E7-0858-A64D-A59E-9492E3AF036B}" destId="{AB04F86D-F211-AF44-BC10-B61339A22B02}" srcOrd="1" destOrd="0" presId="urn:microsoft.com/office/officeart/2005/8/layout/vList2"/>
    <dgm:cxn modelId="{A9DBA42E-DEAA-3346-A29F-5FE898930354}" type="presParOf" srcId="{B71169E7-0858-A64D-A59E-9492E3AF036B}" destId="{66A36FB7-052B-C443-B579-B6050E3086FF}" srcOrd="2" destOrd="0" presId="urn:microsoft.com/office/officeart/2005/8/layout/vList2"/>
    <dgm:cxn modelId="{C4697653-4261-AC46-B354-EFB960E7FE70}" type="presParOf" srcId="{B71169E7-0858-A64D-A59E-9492E3AF036B}" destId="{644AAF0C-8E5E-A248-9541-A77EB7E3E4CC}" srcOrd="3" destOrd="0" presId="urn:microsoft.com/office/officeart/2005/8/layout/vList2"/>
    <dgm:cxn modelId="{86D27477-D41E-1646-9C12-B8CF65941F36}" type="presParOf" srcId="{B71169E7-0858-A64D-A59E-9492E3AF036B}" destId="{F43FEA95-D74B-8746-B04B-FC76FEE8673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2A2F73-AAA1-46EF-9095-3DB497868FD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B0F40E-1218-460D-8B3B-3D1900CF5764}">
      <dgm:prSet/>
      <dgm:spPr/>
      <dgm:t>
        <a:bodyPr/>
        <a:lstStyle/>
        <a:p>
          <a:r>
            <a:rPr lang="en-US" dirty="0"/>
            <a:t>Quality of Training Data</a:t>
          </a:r>
        </a:p>
      </dgm:t>
    </dgm:pt>
    <dgm:pt modelId="{B37038AD-21BE-4E02-ACE0-FE72189DD316}" type="parTrans" cxnId="{04A16B85-A246-4A85-B945-4D5B43B9D080}">
      <dgm:prSet/>
      <dgm:spPr/>
      <dgm:t>
        <a:bodyPr/>
        <a:lstStyle/>
        <a:p>
          <a:endParaRPr lang="en-US"/>
        </a:p>
      </dgm:t>
    </dgm:pt>
    <dgm:pt modelId="{4EE1F06F-CDF4-49F9-B10D-953B38BBFEE3}" type="sibTrans" cxnId="{04A16B85-A246-4A85-B945-4D5B43B9D080}">
      <dgm:prSet/>
      <dgm:spPr/>
      <dgm:t>
        <a:bodyPr/>
        <a:lstStyle/>
        <a:p>
          <a:endParaRPr lang="en-US"/>
        </a:p>
      </dgm:t>
    </dgm:pt>
    <dgm:pt modelId="{518F37B4-9492-4F27-A8C7-6EEFFCBBE650}">
      <dgm:prSet/>
      <dgm:spPr/>
      <dgm:t>
        <a:bodyPr/>
        <a:lstStyle/>
        <a:p>
          <a:r>
            <a:rPr lang="en-US" dirty="0"/>
            <a:t>Transfer Learning</a:t>
          </a:r>
        </a:p>
      </dgm:t>
    </dgm:pt>
    <dgm:pt modelId="{E43E5348-CEA6-4DE9-8511-5FFD868FB9F5}" type="parTrans" cxnId="{6A86FCA8-7C46-464B-8989-BFF03A657E87}">
      <dgm:prSet/>
      <dgm:spPr/>
      <dgm:t>
        <a:bodyPr/>
        <a:lstStyle/>
        <a:p>
          <a:endParaRPr lang="en-US"/>
        </a:p>
      </dgm:t>
    </dgm:pt>
    <dgm:pt modelId="{EF06BDFF-926A-41A1-9998-7FB093A620E3}" type="sibTrans" cxnId="{6A86FCA8-7C46-464B-8989-BFF03A657E87}">
      <dgm:prSet/>
      <dgm:spPr/>
      <dgm:t>
        <a:bodyPr/>
        <a:lstStyle/>
        <a:p>
          <a:endParaRPr lang="en-US"/>
        </a:p>
      </dgm:t>
    </dgm:pt>
    <dgm:pt modelId="{9FC2CF96-1AC8-4AA8-84FB-846C270C1289}">
      <dgm:prSet/>
      <dgm:spPr/>
      <dgm:t>
        <a:bodyPr/>
        <a:lstStyle/>
        <a:p>
          <a:r>
            <a:rPr lang="en-US" dirty="0"/>
            <a:t>Domain Shifts</a:t>
          </a:r>
        </a:p>
      </dgm:t>
    </dgm:pt>
    <dgm:pt modelId="{FF133C08-0CD4-4348-A8A0-467B4E05400F}" type="parTrans" cxnId="{0E383F30-FA5B-40D0-9BC7-406821FA7865}">
      <dgm:prSet/>
      <dgm:spPr/>
      <dgm:t>
        <a:bodyPr/>
        <a:lstStyle/>
        <a:p>
          <a:endParaRPr lang="en-US"/>
        </a:p>
      </dgm:t>
    </dgm:pt>
    <dgm:pt modelId="{7923F7A8-1411-4D09-82CA-4A993B4F5F8A}" type="sibTrans" cxnId="{0E383F30-FA5B-40D0-9BC7-406821FA7865}">
      <dgm:prSet/>
      <dgm:spPr/>
      <dgm:t>
        <a:bodyPr/>
        <a:lstStyle/>
        <a:p>
          <a:endParaRPr lang="en-US"/>
        </a:p>
      </dgm:t>
    </dgm:pt>
    <dgm:pt modelId="{3CE517AD-0FDF-419A-8D00-38C3405D6B8C}">
      <dgm:prSet/>
      <dgm:spPr/>
      <dgm:t>
        <a:bodyPr/>
        <a:lstStyle/>
        <a:p>
          <a:r>
            <a:rPr lang="en-US" dirty="0"/>
            <a:t>Ethical Challenges</a:t>
          </a:r>
        </a:p>
      </dgm:t>
    </dgm:pt>
    <dgm:pt modelId="{A3AEDC8F-6513-4024-882C-81410BECE8D5}" type="parTrans" cxnId="{005C09E0-8DC2-408C-B4F6-163D7359D1D5}">
      <dgm:prSet/>
      <dgm:spPr/>
      <dgm:t>
        <a:bodyPr/>
        <a:lstStyle/>
        <a:p>
          <a:endParaRPr lang="en-US"/>
        </a:p>
      </dgm:t>
    </dgm:pt>
    <dgm:pt modelId="{0B1730F0-B6C9-49B4-9827-539434E28600}" type="sibTrans" cxnId="{005C09E0-8DC2-408C-B4F6-163D7359D1D5}">
      <dgm:prSet/>
      <dgm:spPr/>
      <dgm:t>
        <a:bodyPr/>
        <a:lstStyle/>
        <a:p>
          <a:endParaRPr lang="en-US"/>
        </a:p>
      </dgm:t>
    </dgm:pt>
    <dgm:pt modelId="{5B4917EC-747C-4294-A38E-CB505DA1914A}">
      <dgm:prSet/>
      <dgm:spPr/>
      <dgm:t>
        <a:bodyPr/>
        <a:lstStyle/>
        <a:p>
          <a:r>
            <a:rPr lang="en-US" dirty="0"/>
            <a:t>Interpretability and the Black Box</a:t>
          </a:r>
        </a:p>
      </dgm:t>
    </dgm:pt>
    <dgm:pt modelId="{72CA4AE2-EF46-414B-BB86-173941A2106B}" type="parTrans" cxnId="{06A188C6-9037-440F-853A-FB88AB3BD18C}">
      <dgm:prSet/>
      <dgm:spPr/>
      <dgm:t>
        <a:bodyPr/>
        <a:lstStyle/>
        <a:p>
          <a:endParaRPr lang="en-US"/>
        </a:p>
      </dgm:t>
    </dgm:pt>
    <dgm:pt modelId="{C5874151-8FCE-4FC3-9186-1E419B03F583}" type="sibTrans" cxnId="{06A188C6-9037-440F-853A-FB88AB3BD18C}">
      <dgm:prSet/>
      <dgm:spPr/>
      <dgm:t>
        <a:bodyPr/>
        <a:lstStyle/>
        <a:p>
          <a:endParaRPr lang="en-US"/>
        </a:p>
      </dgm:t>
    </dgm:pt>
    <dgm:pt modelId="{1717266C-CB9E-4AFD-931D-455ECDE99026}">
      <dgm:prSet/>
      <dgm:spPr/>
      <dgm:t>
        <a:bodyPr/>
        <a:lstStyle/>
        <a:p>
          <a:r>
            <a:rPr lang="en-US" dirty="0"/>
            <a:t>Hyperparameter Optimization</a:t>
          </a:r>
        </a:p>
      </dgm:t>
    </dgm:pt>
    <dgm:pt modelId="{A35C0875-F34C-44D6-95A0-FBEFEFFBD01F}" type="parTrans" cxnId="{A5ED820D-58EE-4FEA-98A0-CE55DB34FBF9}">
      <dgm:prSet/>
      <dgm:spPr/>
      <dgm:t>
        <a:bodyPr/>
        <a:lstStyle/>
        <a:p>
          <a:endParaRPr lang="en-US"/>
        </a:p>
      </dgm:t>
    </dgm:pt>
    <dgm:pt modelId="{7AA3F28C-FF5A-4A10-A192-CD8F9D1AF04C}" type="sibTrans" cxnId="{A5ED820D-58EE-4FEA-98A0-CE55DB34FBF9}">
      <dgm:prSet/>
      <dgm:spPr/>
      <dgm:t>
        <a:bodyPr/>
        <a:lstStyle/>
        <a:p>
          <a:endParaRPr lang="en-US"/>
        </a:p>
      </dgm:t>
    </dgm:pt>
    <dgm:pt modelId="{0AEB0CFF-7FA5-47C8-84B9-DDF5859360DB}">
      <dgm:prSet/>
      <dgm:spPr/>
      <dgm:t>
        <a:bodyPr/>
        <a:lstStyle/>
        <a:p>
          <a:r>
            <a:rPr lang="en-US" dirty="0"/>
            <a:t>Overfitting</a:t>
          </a:r>
        </a:p>
      </dgm:t>
    </dgm:pt>
    <dgm:pt modelId="{23B6A3E2-4F89-4FE9-94B5-4F4FFD9E07C6}" type="parTrans" cxnId="{B2D831BC-128A-45C4-AD1D-E5A9C81A913F}">
      <dgm:prSet/>
      <dgm:spPr/>
      <dgm:t>
        <a:bodyPr/>
        <a:lstStyle/>
        <a:p>
          <a:endParaRPr lang="en-US"/>
        </a:p>
      </dgm:t>
    </dgm:pt>
    <dgm:pt modelId="{CD012552-BEE4-46D7-9570-E882DD640EEC}" type="sibTrans" cxnId="{B2D831BC-128A-45C4-AD1D-E5A9C81A913F}">
      <dgm:prSet/>
      <dgm:spPr/>
      <dgm:t>
        <a:bodyPr/>
        <a:lstStyle/>
        <a:p>
          <a:endParaRPr lang="en-US"/>
        </a:p>
      </dgm:t>
    </dgm:pt>
    <dgm:pt modelId="{CEB943AC-3C12-D044-B027-A395A96C8983}" type="pres">
      <dgm:prSet presAssocID="{EC2A2F73-AAA1-46EF-9095-3DB497868FDA}" presName="diagram" presStyleCnt="0">
        <dgm:presLayoutVars>
          <dgm:dir/>
          <dgm:resizeHandles val="exact"/>
        </dgm:presLayoutVars>
      </dgm:prSet>
      <dgm:spPr/>
    </dgm:pt>
    <dgm:pt modelId="{7CB503A4-67EE-334C-9871-1F9B90DAAB2A}" type="pres">
      <dgm:prSet presAssocID="{83B0F40E-1218-460D-8B3B-3D1900CF5764}" presName="node" presStyleLbl="node1" presStyleIdx="0" presStyleCnt="7">
        <dgm:presLayoutVars>
          <dgm:bulletEnabled val="1"/>
        </dgm:presLayoutVars>
      </dgm:prSet>
      <dgm:spPr/>
    </dgm:pt>
    <dgm:pt modelId="{11F43D03-5AE3-1F4F-A4A2-67E55C4C0979}" type="pres">
      <dgm:prSet presAssocID="{4EE1F06F-CDF4-49F9-B10D-953B38BBFEE3}" presName="sibTrans" presStyleCnt="0"/>
      <dgm:spPr/>
    </dgm:pt>
    <dgm:pt modelId="{C466167F-FBC2-AD41-A3DD-E12841548525}" type="pres">
      <dgm:prSet presAssocID="{518F37B4-9492-4F27-A8C7-6EEFFCBBE650}" presName="node" presStyleLbl="node1" presStyleIdx="1" presStyleCnt="7">
        <dgm:presLayoutVars>
          <dgm:bulletEnabled val="1"/>
        </dgm:presLayoutVars>
      </dgm:prSet>
      <dgm:spPr/>
    </dgm:pt>
    <dgm:pt modelId="{DAE13684-C30D-9640-87F2-7C81F1095DFE}" type="pres">
      <dgm:prSet presAssocID="{EF06BDFF-926A-41A1-9998-7FB093A620E3}" presName="sibTrans" presStyleCnt="0"/>
      <dgm:spPr/>
    </dgm:pt>
    <dgm:pt modelId="{2C87A605-81E9-CB48-96B8-A1E3EB3B7DCF}" type="pres">
      <dgm:prSet presAssocID="{9FC2CF96-1AC8-4AA8-84FB-846C270C1289}" presName="node" presStyleLbl="node1" presStyleIdx="2" presStyleCnt="7">
        <dgm:presLayoutVars>
          <dgm:bulletEnabled val="1"/>
        </dgm:presLayoutVars>
      </dgm:prSet>
      <dgm:spPr/>
    </dgm:pt>
    <dgm:pt modelId="{D1BC7BA4-A8FC-D44B-98CD-C2D627BBC564}" type="pres">
      <dgm:prSet presAssocID="{7923F7A8-1411-4D09-82CA-4A993B4F5F8A}" presName="sibTrans" presStyleCnt="0"/>
      <dgm:spPr/>
    </dgm:pt>
    <dgm:pt modelId="{9FD49951-CB11-BD4E-9483-57A64B4A7FEF}" type="pres">
      <dgm:prSet presAssocID="{3CE517AD-0FDF-419A-8D00-38C3405D6B8C}" presName="node" presStyleLbl="node1" presStyleIdx="3" presStyleCnt="7">
        <dgm:presLayoutVars>
          <dgm:bulletEnabled val="1"/>
        </dgm:presLayoutVars>
      </dgm:prSet>
      <dgm:spPr/>
    </dgm:pt>
    <dgm:pt modelId="{FF7CCD73-5B20-4243-8A4D-A9C893D0128A}" type="pres">
      <dgm:prSet presAssocID="{0B1730F0-B6C9-49B4-9827-539434E28600}" presName="sibTrans" presStyleCnt="0"/>
      <dgm:spPr/>
    </dgm:pt>
    <dgm:pt modelId="{E3D0C938-2FCA-9144-8C37-59C89AF86CE1}" type="pres">
      <dgm:prSet presAssocID="{5B4917EC-747C-4294-A38E-CB505DA1914A}" presName="node" presStyleLbl="node1" presStyleIdx="4" presStyleCnt="7">
        <dgm:presLayoutVars>
          <dgm:bulletEnabled val="1"/>
        </dgm:presLayoutVars>
      </dgm:prSet>
      <dgm:spPr/>
    </dgm:pt>
    <dgm:pt modelId="{1B31CF6E-2D36-0F41-92D7-A11F43061F4D}" type="pres">
      <dgm:prSet presAssocID="{C5874151-8FCE-4FC3-9186-1E419B03F583}" presName="sibTrans" presStyleCnt="0"/>
      <dgm:spPr/>
    </dgm:pt>
    <dgm:pt modelId="{502FD92C-6E37-6E46-954B-4E2A61EA44EB}" type="pres">
      <dgm:prSet presAssocID="{1717266C-CB9E-4AFD-931D-455ECDE99026}" presName="node" presStyleLbl="node1" presStyleIdx="5" presStyleCnt="7">
        <dgm:presLayoutVars>
          <dgm:bulletEnabled val="1"/>
        </dgm:presLayoutVars>
      </dgm:prSet>
      <dgm:spPr/>
    </dgm:pt>
    <dgm:pt modelId="{8FE89AF8-F0D3-F74C-96B3-71E3BA80184A}" type="pres">
      <dgm:prSet presAssocID="{7AA3F28C-FF5A-4A10-A192-CD8F9D1AF04C}" presName="sibTrans" presStyleCnt="0"/>
      <dgm:spPr/>
    </dgm:pt>
    <dgm:pt modelId="{87745CEF-7F70-AC44-9775-B09F14322976}" type="pres">
      <dgm:prSet presAssocID="{0AEB0CFF-7FA5-47C8-84B9-DDF5859360DB}" presName="node" presStyleLbl="node1" presStyleIdx="6" presStyleCnt="7">
        <dgm:presLayoutVars>
          <dgm:bulletEnabled val="1"/>
        </dgm:presLayoutVars>
      </dgm:prSet>
      <dgm:spPr/>
    </dgm:pt>
  </dgm:ptLst>
  <dgm:cxnLst>
    <dgm:cxn modelId="{EA42CE01-BDF3-F847-83AB-48485F3B9C99}" type="presOf" srcId="{518F37B4-9492-4F27-A8C7-6EEFFCBBE650}" destId="{C466167F-FBC2-AD41-A3DD-E12841548525}" srcOrd="0" destOrd="0" presId="urn:microsoft.com/office/officeart/2005/8/layout/default"/>
    <dgm:cxn modelId="{A5ED820D-58EE-4FEA-98A0-CE55DB34FBF9}" srcId="{EC2A2F73-AAA1-46EF-9095-3DB497868FDA}" destId="{1717266C-CB9E-4AFD-931D-455ECDE99026}" srcOrd="5" destOrd="0" parTransId="{A35C0875-F34C-44D6-95A0-FBEFEFFBD01F}" sibTransId="{7AA3F28C-FF5A-4A10-A192-CD8F9D1AF04C}"/>
    <dgm:cxn modelId="{3E9AF61B-53BD-4B4D-A880-315655E14300}" type="presOf" srcId="{3CE517AD-0FDF-419A-8D00-38C3405D6B8C}" destId="{9FD49951-CB11-BD4E-9483-57A64B4A7FEF}" srcOrd="0" destOrd="0" presId="urn:microsoft.com/office/officeart/2005/8/layout/default"/>
    <dgm:cxn modelId="{0E383F30-FA5B-40D0-9BC7-406821FA7865}" srcId="{EC2A2F73-AAA1-46EF-9095-3DB497868FDA}" destId="{9FC2CF96-1AC8-4AA8-84FB-846C270C1289}" srcOrd="2" destOrd="0" parTransId="{FF133C08-0CD4-4348-A8A0-467B4E05400F}" sibTransId="{7923F7A8-1411-4D09-82CA-4A993B4F5F8A}"/>
    <dgm:cxn modelId="{F1910C58-24C1-EE42-AB7E-1DFE19020FC6}" type="presOf" srcId="{EC2A2F73-AAA1-46EF-9095-3DB497868FDA}" destId="{CEB943AC-3C12-D044-B027-A395A96C8983}" srcOrd="0" destOrd="0" presId="urn:microsoft.com/office/officeart/2005/8/layout/default"/>
    <dgm:cxn modelId="{492B105B-04EA-9848-A310-419EA9F9E976}" type="presOf" srcId="{1717266C-CB9E-4AFD-931D-455ECDE99026}" destId="{502FD92C-6E37-6E46-954B-4E2A61EA44EB}" srcOrd="0" destOrd="0" presId="urn:microsoft.com/office/officeart/2005/8/layout/default"/>
    <dgm:cxn modelId="{90295563-52A5-724A-B7DC-15D22CD298BA}" type="presOf" srcId="{5B4917EC-747C-4294-A38E-CB505DA1914A}" destId="{E3D0C938-2FCA-9144-8C37-59C89AF86CE1}" srcOrd="0" destOrd="0" presId="urn:microsoft.com/office/officeart/2005/8/layout/default"/>
    <dgm:cxn modelId="{04A16B85-A246-4A85-B945-4D5B43B9D080}" srcId="{EC2A2F73-AAA1-46EF-9095-3DB497868FDA}" destId="{83B0F40E-1218-460D-8B3B-3D1900CF5764}" srcOrd="0" destOrd="0" parTransId="{B37038AD-21BE-4E02-ACE0-FE72189DD316}" sibTransId="{4EE1F06F-CDF4-49F9-B10D-953B38BBFEE3}"/>
    <dgm:cxn modelId="{724ECA8E-A5BA-3140-B3F0-BB8AAE0C4DE7}" type="presOf" srcId="{83B0F40E-1218-460D-8B3B-3D1900CF5764}" destId="{7CB503A4-67EE-334C-9871-1F9B90DAAB2A}" srcOrd="0" destOrd="0" presId="urn:microsoft.com/office/officeart/2005/8/layout/default"/>
    <dgm:cxn modelId="{6A86FCA8-7C46-464B-8989-BFF03A657E87}" srcId="{EC2A2F73-AAA1-46EF-9095-3DB497868FDA}" destId="{518F37B4-9492-4F27-A8C7-6EEFFCBBE650}" srcOrd="1" destOrd="0" parTransId="{E43E5348-CEA6-4DE9-8511-5FFD868FB9F5}" sibTransId="{EF06BDFF-926A-41A1-9998-7FB093A620E3}"/>
    <dgm:cxn modelId="{3D5C57B4-0959-B347-8338-F132F3FA2142}" type="presOf" srcId="{0AEB0CFF-7FA5-47C8-84B9-DDF5859360DB}" destId="{87745CEF-7F70-AC44-9775-B09F14322976}" srcOrd="0" destOrd="0" presId="urn:microsoft.com/office/officeart/2005/8/layout/default"/>
    <dgm:cxn modelId="{6ED399B9-1896-3D4C-929F-BD33B1D151BB}" type="presOf" srcId="{9FC2CF96-1AC8-4AA8-84FB-846C270C1289}" destId="{2C87A605-81E9-CB48-96B8-A1E3EB3B7DCF}" srcOrd="0" destOrd="0" presId="urn:microsoft.com/office/officeart/2005/8/layout/default"/>
    <dgm:cxn modelId="{B2D831BC-128A-45C4-AD1D-E5A9C81A913F}" srcId="{EC2A2F73-AAA1-46EF-9095-3DB497868FDA}" destId="{0AEB0CFF-7FA5-47C8-84B9-DDF5859360DB}" srcOrd="6" destOrd="0" parTransId="{23B6A3E2-4F89-4FE9-94B5-4F4FFD9E07C6}" sibTransId="{CD012552-BEE4-46D7-9570-E882DD640EEC}"/>
    <dgm:cxn modelId="{06A188C6-9037-440F-853A-FB88AB3BD18C}" srcId="{EC2A2F73-AAA1-46EF-9095-3DB497868FDA}" destId="{5B4917EC-747C-4294-A38E-CB505DA1914A}" srcOrd="4" destOrd="0" parTransId="{72CA4AE2-EF46-414B-BB86-173941A2106B}" sibTransId="{C5874151-8FCE-4FC3-9186-1E419B03F583}"/>
    <dgm:cxn modelId="{005C09E0-8DC2-408C-B4F6-163D7359D1D5}" srcId="{EC2A2F73-AAA1-46EF-9095-3DB497868FDA}" destId="{3CE517AD-0FDF-419A-8D00-38C3405D6B8C}" srcOrd="3" destOrd="0" parTransId="{A3AEDC8F-6513-4024-882C-81410BECE8D5}" sibTransId="{0B1730F0-B6C9-49B4-9827-539434E28600}"/>
    <dgm:cxn modelId="{2DC12C65-2E2C-1148-8EFD-98F854EE9E40}" type="presParOf" srcId="{CEB943AC-3C12-D044-B027-A395A96C8983}" destId="{7CB503A4-67EE-334C-9871-1F9B90DAAB2A}" srcOrd="0" destOrd="0" presId="urn:microsoft.com/office/officeart/2005/8/layout/default"/>
    <dgm:cxn modelId="{E941DA7D-002D-444E-BA86-29FEAD6E935D}" type="presParOf" srcId="{CEB943AC-3C12-D044-B027-A395A96C8983}" destId="{11F43D03-5AE3-1F4F-A4A2-67E55C4C0979}" srcOrd="1" destOrd="0" presId="urn:microsoft.com/office/officeart/2005/8/layout/default"/>
    <dgm:cxn modelId="{20C6BDC9-73BD-214E-BBEE-20F00A940576}" type="presParOf" srcId="{CEB943AC-3C12-D044-B027-A395A96C8983}" destId="{C466167F-FBC2-AD41-A3DD-E12841548525}" srcOrd="2" destOrd="0" presId="urn:microsoft.com/office/officeart/2005/8/layout/default"/>
    <dgm:cxn modelId="{70DFBF9B-3D1F-B84F-B24F-76B5A52A8F95}" type="presParOf" srcId="{CEB943AC-3C12-D044-B027-A395A96C8983}" destId="{DAE13684-C30D-9640-87F2-7C81F1095DFE}" srcOrd="3" destOrd="0" presId="urn:microsoft.com/office/officeart/2005/8/layout/default"/>
    <dgm:cxn modelId="{13D291C8-FA8C-964F-B7B1-2E3F0D965587}" type="presParOf" srcId="{CEB943AC-3C12-D044-B027-A395A96C8983}" destId="{2C87A605-81E9-CB48-96B8-A1E3EB3B7DCF}" srcOrd="4" destOrd="0" presId="urn:microsoft.com/office/officeart/2005/8/layout/default"/>
    <dgm:cxn modelId="{F31436EE-CA2F-9E4A-906F-325858742201}" type="presParOf" srcId="{CEB943AC-3C12-D044-B027-A395A96C8983}" destId="{D1BC7BA4-A8FC-D44B-98CD-C2D627BBC564}" srcOrd="5" destOrd="0" presId="urn:microsoft.com/office/officeart/2005/8/layout/default"/>
    <dgm:cxn modelId="{4842AFF8-4FA3-6448-BBB9-9B7F236321FA}" type="presParOf" srcId="{CEB943AC-3C12-D044-B027-A395A96C8983}" destId="{9FD49951-CB11-BD4E-9483-57A64B4A7FEF}" srcOrd="6" destOrd="0" presId="urn:microsoft.com/office/officeart/2005/8/layout/default"/>
    <dgm:cxn modelId="{33A1C380-9871-DB44-9B39-3D32F68FE5B2}" type="presParOf" srcId="{CEB943AC-3C12-D044-B027-A395A96C8983}" destId="{FF7CCD73-5B20-4243-8A4D-A9C893D0128A}" srcOrd="7" destOrd="0" presId="urn:microsoft.com/office/officeart/2005/8/layout/default"/>
    <dgm:cxn modelId="{4966DA1C-D4D0-0E4E-981A-5B2B5530AF19}" type="presParOf" srcId="{CEB943AC-3C12-D044-B027-A395A96C8983}" destId="{E3D0C938-2FCA-9144-8C37-59C89AF86CE1}" srcOrd="8" destOrd="0" presId="urn:microsoft.com/office/officeart/2005/8/layout/default"/>
    <dgm:cxn modelId="{A3ECC83D-87AA-BA4C-9D16-55064AEE110C}" type="presParOf" srcId="{CEB943AC-3C12-D044-B027-A395A96C8983}" destId="{1B31CF6E-2D36-0F41-92D7-A11F43061F4D}" srcOrd="9" destOrd="0" presId="urn:microsoft.com/office/officeart/2005/8/layout/default"/>
    <dgm:cxn modelId="{8F54658A-690F-2B49-BFD3-37D8E148D4E5}" type="presParOf" srcId="{CEB943AC-3C12-D044-B027-A395A96C8983}" destId="{502FD92C-6E37-6E46-954B-4E2A61EA44EB}" srcOrd="10" destOrd="0" presId="urn:microsoft.com/office/officeart/2005/8/layout/default"/>
    <dgm:cxn modelId="{50F17AA5-610C-D644-876F-DA7373A95EB3}" type="presParOf" srcId="{CEB943AC-3C12-D044-B027-A395A96C8983}" destId="{8FE89AF8-F0D3-F74C-96B3-71E3BA80184A}" srcOrd="11" destOrd="0" presId="urn:microsoft.com/office/officeart/2005/8/layout/default"/>
    <dgm:cxn modelId="{31B49C17-CE2A-D342-9D1E-0911071715FF}" type="presParOf" srcId="{CEB943AC-3C12-D044-B027-A395A96C8983}" destId="{87745CEF-7F70-AC44-9775-B09F1432297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2A2F73-AAA1-46EF-9095-3DB497868FD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B0F40E-1218-460D-8B3B-3D1900CF5764}">
      <dgm:prSet/>
      <dgm:spPr/>
      <dgm:t>
        <a:bodyPr/>
        <a:lstStyle/>
        <a:p>
          <a:r>
            <a:rPr lang="en-US" dirty="0"/>
            <a:t>Quality of Training Data</a:t>
          </a:r>
        </a:p>
      </dgm:t>
    </dgm:pt>
    <dgm:pt modelId="{B37038AD-21BE-4E02-ACE0-FE72189DD316}" type="parTrans" cxnId="{04A16B85-A246-4A85-B945-4D5B43B9D080}">
      <dgm:prSet/>
      <dgm:spPr/>
      <dgm:t>
        <a:bodyPr/>
        <a:lstStyle/>
        <a:p>
          <a:endParaRPr lang="en-US"/>
        </a:p>
      </dgm:t>
    </dgm:pt>
    <dgm:pt modelId="{4EE1F06F-CDF4-49F9-B10D-953B38BBFEE3}" type="sibTrans" cxnId="{04A16B85-A246-4A85-B945-4D5B43B9D080}">
      <dgm:prSet/>
      <dgm:spPr/>
      <dgm:t>
        <a:bodyPr/>
        <a:lstStyle/>
        <a:p>
          <a:endParaRPr lang="en-US"/>
        </a:p>
      </dgm:t>
    </dgm:pt>
    <dgm:pt modelId="{518F37B4-9492-4F27-A8C7-6EEFFCBBE650}">
      <dgm:prSet/>
      <dgm:spPr/>
      <dgm:t>
        <a:bodyPr/>
        <a:lstStyle/>
        <a:p>
          <a:r>
            <a:rPr lang="en-US" dirty="0"/>
            <a:t>Transfer Learning</a:t>
          </a:r>
        </a:p>
      </dgm:t>
    </dgm:pt>
    <dgm:pt modelId="{E43E5348-CEA6-4DE9-8511-5FFD868FB9F5}" type="parTrans" cxnId="{6A86FCA8-7C46-464B-8989-BFF03A657E87}">
      <dgm:prSet/>
      <dgm:spPr/>
      <dgm:t>
        <a:bodyPr/>
        <a:lstStyle/>
        <a:p>
          <a:endParaRPr lang="en-US"/>
        </a:p>
      </dgm:t>
    </dgm:pt>
    <dgm:pt modelId="{EF06BDFF-926A-41A1-9998-7FB093A620E3}" type="sibTrans" cxnId="{6A86FCA8-7C46-464B-8989-BFF03A657E87}">
      <dgm:prSet/>
      <dgm:spPr/>
      <dgm:t>
        <a:bodyPr/>
        <a:lstStyle/>
        <a:p>
          <a:endParaRPr lang="en-US"/>
        </a:p>
      </dgm:t>
    </dgm:pt>
    <dgm:pt modelId="{9FC2CF96-1AC8-4AA8-84FB-846C270C1289}">
      <dgm:prSet/>
      <dgm:spPr/>
      <dgm:t>
        <a:bodyPr/>
        <a:lstStyle/>
        <a:p>
          <a:r>
            <a:rPr lang="en-US" dirty="0"/>
            <a:t>Domain Shifts</a:t>
          </a:r>
        </a:p>
      </dgm:t>
    </dgm:pt>
    <dgm:pt modelId="{FF133C08-0CD4-4348-A8A0-467B4E05400F}" type="parTrans" cxnId="{0E383F30-FA5B-40D0-9BC7-406821FA7865}">
      <dgm:prSet/>
      <dgm:spPr/>
      <dgm:t>
        <a:bodyPr/>
        <a:lstStyle/>
        <a:p>
          <a:endParaRPr lang="en-US"/>
        </a:p>
      </dgm:t>
    </dgm:pt>
    <dgm:pt modelId="{7923F7A8-1411-4D09-82CA-4A993B4F5F8A}" type="sibTrans" cxnId="{0E383F30-FA5B-40D0-9BC7-406821FA7865}">
      <dgm:prSet/>
      <dgm:spPr/>
      <dgm:t>
        <a:bodyPr/>
        <a:lstStyle/>
        <a:p>
          <a:endParaRPr lang="en-US"/>
        </a:p>
      </dgm:t>
    </dgm:pt>
    <dgm:pt modelId="{3CE517AD-0FDF-419A-8D00-38C3405D6B8C}">
      <dgm:prSet/>
      <dgm:spPr/>
      <dgm:t>
        <a:bodyPr/>
        <a:lstStyle/>
        <a:p>
          <a:r>
            <a:rPr lang="en-US" dirty="0"/>
            <a:t>Ethical Challenges</a:t>
          </a:r>
        </a:p>
      </dgm:t>
    </dgm:pt>
    <dgm:pt modelId="{A3AEDC8F-6513-4024-882C-81410BECE8D5}" type="parTrans" cxnId="{005C09E0-8DC2-408C-B4F6-163D7359D1D5}">
      <dgm:prSet/>
      <dgm:spPr/>
      <dgm:t>
        <a:bodyPr/>
        <a:lstStyle/>
        <a:p>
          <a:endParaRPr lang="en-US"/>
        </a:p>
      </dgm:t>
    </dgm:pt>
    <dgm:pt modelId="{0B1730F0-B6C9-49B4-9827-539434E28600}" type="sibTrans" cxnId="{005C09E0-8DC2-408C-B4F6-163D7359D1D5}">
      <dgm:prSet/>
      <dgm:spPr/>
      <dgm:t>
        <a:bodyPr/>
        <a:lstStyle/>
        <a:p>
          <a:endParaRPr lang="en-US"/>
        </a:p>
      </dgm:t>
    </dgm:pt>
    <dgm:pt modelId="{5B4917EC-747C-4294-A38E-CB505DA1914A}">
      <dgm:prSet/>
      <dgm:spPr/>
      <dgm:t>
        <a:bodyPr/>
        <a:lstStyle/>
        <a:p>
          <a:r>
            <a:rPr lang="en-US" dirty="0"/>
            <a:t>Interpretability and the Black Box</a:t>
          </a:r>
        </a:p>
      </dgm:t>
    </dgm:pt>
    <dgm:pt modelId="{72CA4AE2-EF46-414B-BB86-173941A2106B}" type="parTrans" cxnId="{06A188C6-9037-440F-853A-FB88AB3BD18C}">
      <dgm:prSet/>
      <dgm:spPr/>
      <dgm:t>
        <a:bodyPr/>
        <a:lstStyle/>
        <a:p>
          <a:endParaRPr lang="en-US"/>
        </a:p>
      </dgm:t>
    </dgm:pt>
    <dgm:pt modelId="{C5874151-8FCE-4FC3-9186-1E419B03F583}" type="sibTrans" cxnId="{06A188C6-9037-440F-853A-FB88AB3BD18C}">
      <dgm:prSet/>
      <dgm:spPr/>
      <dgm:t>
        <a:bodyPr/>
        <a:lstStyle/>
        <a:p>
          <a:endParaRPr lang="en-US"/>
        </a:p>
      </dgm:t>
    </dgm:pt>
    <dgm:pt modelId="{1717266C-CB9E-4AFD-931D-455ECDE99026}">
      <dgm:prSet/>
      <dgm:spPr/>
      <dgm:t>
        <a:bodyPr/>
        <a:lstStyle/>
        <a:p>
          <a:r>
            <a:rPr lang="en-US" dirty="0"/>
            <a:t>Hyperparameter Optimization</a:t>
          </a:r>
        </a:p>
      </dgm:t>
    </dgm:pt>
    <dgm:pt modelId="{A35C0875-F34C-44D6-95A0-FBEFEFFBD01F}" type="parTrans" cxnId="{A5ED820D-58EE-4FEA-98A0-CE55DB34FBF9}">
      <dgm:prSet/>
      <dgm:spPr/>
      <dgm:t>
        <a:bodyPr/>
        <a:lstStyle/>
        <a:p>
          <a:endParaRPr lang="en-US"/>
        </a:p>
      </dgm:t>
    </dgm:pt>
    <dgm:pt modelId="{7AA3F28C-FF5A-4A10-A192-CD8F9D1AF04C}" type="sibTrans" cxnId="{A5ED820D-58EE-4FEA-98A0-CE55DB34FBF9}">
      <dgm:prSet/>
      <dgm:spPr/>
      <dgm:t>
        <a:bodyPr/>
        <a:lstStyle/>
        <a:p>
          <a:endParaRPr lang="en-US"/>
        </a:p>
      </dgm:t>
    </dgm:pt>
    <dgm:pt modelId="{0AEB0CFF-7FA5-47C8-84B9-DDF5859360DB}">
      <dgm:prSet/>
      <dgm:spPr/>
      <dgm:t>
        <a:bodyPr/>
        <a:lstStyle/>
        <a:p>
          <a:r>
            <a:rPr lang="en-US" dirty="0"/>
            <a:t>Overfitting</a:t>
          </a:r>
        </a:p>
      </dgm:t>
    </dgm:pt>
    <dgm:pt modelId="{23B6A3E2-4F89-4FE9-94B5-4F4FFD9E07C6}" type="parTrans" cxnId="{B2D831BC-128A-45C4-AD1D-E5A9C81A913F}">
      <dgm:prSet/>
      <dgm:spPr/>
      <dgm:t>
        <a:bodyPr/>
        <a:lstStyle/>
        <a:p>
          <a:endParaRPr lang="en-US"/>
        </a:p>
      </dgm:t>
    </dgm:pt>
    <dgm:pt modelId="{CD012552-BEE4-46D7-9570-E882DD640EEC}" type="sibTrans" cxnId="{B2D831BC-128A-45C4-AD1D-E5A9C81A913F}">
      <dgm:prSet/>
      <dgm:spPr/>
      <dgm:t>
        <a:bodyPr/>
        <a:lstStyle/>
        <a:p>
          <a:endParaRPr lang="en-US"/>
        </a:p>
      </dgm:t>
    </dgm:pt>
    <dgm:pt modelId="{CEB943AC-3C12-D044-B027-A395A96C8983}" type="pres">
      <dgm:prSet presAssocID="{EC2A2F73-AAA1-46EF-9095-3DB497868FDA}" presName="diagram" presStyleCnt="0">
        <dgm:presLayoutVars>
          <dgm:dir/>
          <dgm:resizeHandles val="exact"/>
        </dgm:presLayoutVars>
      </dgm:prSet>
      <dgm:spPr/>
    </dgm:pt>
    <dgm:pt modelId="{7CB503A4-67EE-334C-9871-1F9B90DAAB2A}" type="pres">
      <dgm:prSet presAssocID="{83B0F40E-1218-460D-8B3B-3D1900CF5764}" presName="node" presStyleLbl="node1" presStyleIdx="0" presStyleCnt="7">
        <dgm:presLayoutVars>
          <dgm:bulletEnabled val="1"/>
        </dgm:presLayoutVars>
      </dgm:prSet>
      <dgm:spPr/>
    </dgm:pt>
    <dgm:pt modelId="{11F43D03-5AE3-1F4F-A4A2-67E55C4C0979}" type="pres">
      <dgm:prSet presAssocID="{4EE1F06F-CDF4-49F9-B10D-953B38BBFEE3}" presName="sibTrans" presStyleCnt="0"/>
      <dgm:spPr/>
    </dgm:pt>
    <dgm:pt modelId="{C466167F-FBC2-AD41-A3DD-E12841548525}" type="pres">
      <dgm:prSet presAssocID="{518F37B4-9492-4F27-A8C7-6EEFFCBBE650}" presName="node" presStyleLbl="node1" presStyleIdx="1" presStyleCnt="7">
        <dgm:presLayoutVars>
          <dgm:bulletEnabled val="1"/>
        </dgm:presLayoutVars>
      </dgm:prSet>
      <dgm:spPr/>
    </dgm:pt>
    <dgm:pt modelId="{DAE13684-C30D-9640-87F2-7C81F1095DFE}" type="pres">
      <dgm:prSet presAssocID="{EF06BDFF-926A-41A1-9998-7FB093A620E3}" presName="sibTrans" presStyleCnt="0"/>
      <dgm:spPr/>
    </dgm:pt>
    <dgm:pt modelId="{2C87A605-81E9-CB48-96B8-A1E3EB3B7DCF}" type="pres">
      <dgm:prSet presAssocID="{9FC2CF96-1AC8-4AA8-84FB-846C270C1289}" presName="node" presStyleLbl="node1" presStyleIdx="2" presStyleCnt="7">
        <dgm:presLayoutVars>
          <dgm:bulletEnabled val="1"/>
        </dgm:presLayoutVars>
      </dgm:prSet>
      <dgm:spPr/>
    </dgm:pt>
    <dgm:pt modelId="{D1BC7BA4-A8FC-D44B-98CD-C2D627BBC564}" type="pres">
      <dgm:prSet presAssocID="{7923F7A8-1411-4D09-82CA-4A993B4F5F8A}" presName="sibTrans" presStyleCnt="0"/>
      <dgm:spPr/>
    </dgm:pt>
    <dgm:pt modelId="{9FD49951-CB11-BD4E-9483-57A64B4A7FEF}" type="pres">
      <dgm:prSet presAssocID="{3CE517AD-0FDF-419A-8D00-38C3405D6B8C}" presName="node" presStyleLbl="node1" presStyleIdx="3" presStyleCnt="7">
        <dgm:presLayoutVars>
          <dgm:bulletEnabled val="1"/>
        </dgm:presLayoutVars>
      </dgm:prSet>
      <dgm:spPr/>
    </dgm:pt>
    <dgm:pt modelId="{FF7CCD73-5B20-4243-8A4D-A9C893D0128A}" type="pres">
      <dgm:prSet presAssocID="{0B1730F0-B6C9-49B4-9827-539434E28600}" presName="sibTrans" presStyleCnt="0"/>
      <dgm:spPr/>
    </dgm:pt>
    <dgm:pt modelId="{E3D0C938-2FCA-9144-8C37-59C89AF86CE1}" type="pres">
      <dgm:prSet presAssocID="{5B4917EC-747C-4294-A38E-CB505DA1914A}" presName="node" presStyleLbl="node1" presStyleIdx="4" presStyleCnt="7">
        <dgm:presLayoutVars>
          <dgm:bulletEnabled val="1"/>
        </dgm:presLayoutVars>
      </dgm:prSet>
      <dgm:spPr/>
    </dgm:pt>
    <dgm:pt modelId="{1B31CF6E-2D36-0F41-92D7-A11F43061F4D}" type="pres">
      <dgm:prSet presAssocID="{C5874151-8FCE-4FC3-9186-1E419B03F583}" presName="sibTrans" presStyleCnt="0"/>
      <dgm:spPr/>
    </dgm:pt>
    <dgm:pt modelId="{502FD92C-6E37-6E46-954B-4E2A61EA44EB}" type="pres">
      <dgm:prSet presAssocID="{1717266C-CB9E-4AFD-931D-455ECDE99026}" presName="node" presStyleLbl="node1" presStyleIdx="5" presStyleCnt="7">
        <dgm:presLayoutVars>
          <dgm:bulletEnabled val="1"/>
        </dgm:presLayoutVars>
      </dgm:prSet>
      <dgm:spPr/>
    </dgm:pt>
    <dgm:pt modelId="{8FE89AF8-F0D3-F74C-96B3-71E3BA80184A}" type="pres">
      <dgm:prSet presAssocID="{7AA3F28C-FF5A-4A10-A192-CD8F9D1AF04C}" presName="sibTrans" presStyleCnt="0"/>
      <dgm:spPr/>
    </dgm:pt>
    <dgm:pt modelId="{87745CEF-7F70-AC44-9775-B09F14322976}" type="pres">
      <dgm:prSet presAssocID="{0AEB0CFF-7FA5-47C8-84B9-DDF5859360DB}" presName="node" presStyleLbl="node1" presStyleIdx="6" presStyleCnt="7">
        <dgm:presLayoutVars>
          <dgm:bulletEnabled val="1"/>
        </dgm:presLayoutVars>
      </dgm:prSet>
      <dgm:spPr/>
    </dgm:pt>
  </dgm:ptLst>
  <dgm:cxnLst>
    <dgm:cxn modelId="{EA42CE01-BDF3-F847-83AB-48485F3B9C99}" type="presOf" srcId="{518F37B4-9492-4F27-A8C7-6EEFFCBBE650}" destId="{C466167F-FBC2-AD41-A3DD-E12841548525}" srcOrd="0" destOrd="0" presId="urn:microsoft.com/office/officeart/2005/8/layout/default"/>
    <dgm:cxn modelId="{A5ED820D-58EE-4FEA-98A0-CE55DB34FBF9}" srcId="{EC2A2F73-AAA1-46EF-9095-3DB497868FDA}" destId="{1717266C-CB9E-4AFD-931D-455ECDE99026}" srcOrd="5" destOrd="0" parTransId="{A35C0875-F34C-44D6-95A0-FBEFEFFBD01F}" sibTransId="{7AA3F28C-FF5A-4A10-A192-CD8F9D1AF04C}"/>
    <dgm:cxn modelId="{3E9AF61B-53BD-4B4D-A880-315655E14300}" type="presOf" srcId="{3CE517AD-0FDF-419A-8D00-38C3405D6B8C}" destId="{9FD49951-CB11-BD4E-9483-57A64B4A7FEF}" srcOrd="0" destOrd="0" presId="urn:microsoft.com/office/officeart/2005/8/layout/default"/>
    <dgm:cxn modelId="{0E383F30-FA5B-40D0-9BC7-406821FA7865}" srcId="{EC2A2F73-AAA1-46EF-9095-3DB497868FDA}" destId="{9FC2CF96-1AC8-4AA8-84FB-846C270C1289}" srcOrd="2" destOrd="0" parTransId="{FF133C08-0CD4-4348-A8A0-467B4E05400F}" sibTransId="{7923F7A8-1411-4D09-82CA-4A993B4F5F8A}"/>
    <dgm:cxn modelId="{F1910C58-24C1-EE42-AB7E-1DFE19020FC6}" type="presOf" srcId="{EC2A2F73-AAA1-46EF-9095-3DB497868FDA}" destId="{CEB943AC-3C12-D044-B027-A395A96C8983}" srcOrd="0" destOrd="0" presId="urn:microsoft.com/office/officeart/2005/8/layout/default"/>
    <dgm:cxn modelId="{492B105B-04EA-9848-A310-419EA9F9E976}" type="presOf" srcId="{1717266C-CB9E-4AFD-931D-455ECDE99026}" destId="{502FD92C-6E37-6E46-954B-4E2A61EA44EB}" srcOrd="0" destOrd="0" presId="urn:microsoft.com/office/officeart/2005/8/layout/default"/>
    <dgm:cxn modelId="{90295563-52A5-724A-B7DC-15D22CD298BA}" type="presOf" srcId="{5B4917EC-747C-4294-A38E-CB505DA1914A}" destId="{E3D0C938-2FCA-9144-8C37-59C89AF86CE1}" srcOrd="0" destOrd="0" presId="urn:microsoft.com/office/officeart/2005/8/layout/default"/>
    <dgm:cxn modelId="{04A16B85-A246-4A85-B945-4D5B43B9D080}" srcId="{EC2A2F73-AAA1-46EF-9095-3DB497868FDA}" destId="{83B0F40E-1218-460D-8B3B-3D1900CF5764}" srcOrd="0" destOrd="0" parTransId="{B37038AD-21BE-4E02-ACE0-FE72189DD316}" sibTransId="{4EE1F06F-CDF4-49F9-B10D-953B38BBFEE3}"/>
    <dgm:cxn modelId="{724ECA8E-A5BA-3140-B3F0-BB8AAE0C4DE7}" type="presOf" srcId="{83B0F40E-1218-460D-8B3B-3D1900CF5764}" destId="{7CB503A4-67EE-334C-9871-1F9B90DAAB2A}" srcOrd="0" destOrd="0" presId="urn:microsoft.com/office/officeart/2005/8/layout/default"/>
    <dgm:cxn modelId="{6A86FCA8-7C46-464B-8989-BFF03A657E87}" srcId="{EC2A2F73-AAA1-46EF-9095-3DB497868FDA}" destId="{518F37B4-9492-4F27-A8C7-6EEFFCBBE650}" srcOrd="1" destOrd="0" parTransId="{E43E5348-CEA6-4DE9-8511-5FFD868FB9F5}" sibTransId="{EF06BDFF-926A-41A1-9998-7FB093A620E3}"/>
    <dgm:cxn modelId="{3D5C57B4-0959-B347-8338-F132F3FA2142}" type="presOf" srcId="{0AEB0CFF-7FA5-47C8-84B9-DDF5859360DB}" destId="{87745CEF-7F70-AC44-9775-B09F14322976}" srcOrd="0" destOrd="0" presId="urn:microsoft.com/office/officeart/2005/8/layout/default"/>
    <dgm:cxn modelId="{6ED399B9-1896-3D4C-929F-BD33B1D151BB}" type="presOf" srcId="{9FC2CF96-1AC8-4AA8-84FB-846C270C1289}" destId="{2C87A605-81E9-CB48-96B8-A1E3EB3B7DCF}" srcOrd="0" destOrd="0" presId="urn:microsoft.com/office/officeart/2005/8/layout/default"/>
    <dgm:cxn modelId="{B2D831BC-128A-45C4-AD1D-E5A9C81A913F}" srcId="{EC2A2F73-AAA1-46EF-9095-3DB497868FDA}" destId="{0AEB0CFF-7FA5-47C8-84B9-DDF5859360DB}" srcOrd="6" destOrd="0" parTransId="{23B6A3E2-4F89-4FE9-94B5-4F4FFD9E07C6}" sibTransId="{CD012552-BEE4-46D7-9570-E882DD640EEC}"/>
    <dgm:cxn modelId="{06A188C6-9037-440F-853A-FB88AB3BD18C}" srcId="{EC2A2F73-AAA1-46EF-9095-3DB497868FDA}" destId="{5B4917EC-747C-4294-A38E-CB505DA1914A}" srcOrd="4" destOrd="0" parTransId="{72CA4AE2-EF46-414B-BB86-173941A2106B}" sibTransId="{C5874151-8FCE-4FC3-9186-1E419B03F583}"/>
    <dgm:cxn modelId="{005C09E0-8DC2-408C-B4F6-163D7359D1D5}" srcId="{EC2A2F73-AAA1-46EF-9095-3DB497868FDA}" destId="{3CE517AD-0FDF-419A-8D00-38C3405D6B8C}" srcOrd="3" destOrd="0" parTransId="{A3AEDC8F-6513-4024-882C-81410BECE8D5}" sibTransId="{0B1730F0-B6C9-49B4-9827-539434E28600}"/>
    <dgm:cxn modelId="{2DC12C65-2E2C-1148-8EFD-98F854EE9E40}" type="presParOf" srcId="{CEB943AC-3C12-D044-B027-A395A96C8983}" destId="{7CB503A4-67EE-334C-9871-1F9B90DAAB2A}" srcOrd="0" destOrd="0" presId="urn:microsoft.com/office/officeart/2005/8/layout/default"/>
    <dgm:cxn modelId="{E941DA7D-002D-444E-BA86-29FEAD6E935D}" type="presParOf" srcId="{CEB943AC-3C12-D044-B027-A395A96C8983}" destId="{11F43D03-5AE3-1F4F-A4A2-67E55C4C0979}" srcOrd="1" destOrd="0" presId="urn:microsoft.com/office/officeart/2005/8/layout/default"/>
    <dgm:cxn modelId="{20C6BDC9-73BD-214E-BBEE-20F00A940576}" type="presParOf" srcId="{CEB943AC-3C12-D044-B027-A395A96C8983}" destId="{C466167F-FBC2-AD41-A3DD-E12841548525}" srcOrd="2" destOrd="0" presId="urn:microsoft.com/office/officeart/2005/8/layout/default"/>
    <dgm:cxn modelId="{70DFBF9B-3D1F-B84F-B24F-76B5A52A8F95}" type="presParOf" srcId="{CEB943AC-3C12-D044-B027-A395A96C8983}" destId="{DAE13684-C30D-9640-87F2-7C81F1095DFE}" srcOrd="3" destOrd="0" presId="urn:microsoft.com/office/officeart/2005/8/layout/default"/>
    <dgm:cxn modelId="{13D291C8-FA8C-964F-B7B1-2E3F0D965587}" type="presParOf" srcId="{CEB943AC-3C12-D044-B027-A395A96C8983}" destId="{2C87A605-81E9-CB48-96B8-A1E3EB3B7DCF}" srcOrd="4" destOrd="0" presId="urn:microsoft.com/office/officeart/2005/8/layout/default"/>
    <dgm:cxn modelId="{F31436EE-CA2F-9E4A-906F-325858742201}" type="presParOf" srcId="{CEB943AC-3C12-D044-B027-A395A96C8983}" destId="{D1BC7BA4-A8FC-D44B-98CD-C2D627BBC564}" srcOrd="5" destOrd="0" presId="urn:microsoft.com/office/officeart/2005/8/layout/default"/>
    <dgm:cxn modelId="{4842AFF8-4FA3-6448-BBB9-9B7F236321FA}" type="presParOf" srcId="{CEB943AC-3C12-D044-B027-A395A96C8983}" destId="{9FD49951-CB11-BD4E-9483-57A64B4A7FEF}" srcOrd="6" destOrd="0" presId="urn:microsoft.com/office/officeart/2005/8/layout/default"/>
    <dgm:cxn modelId="{33A1C380-9871-DB44-9B39-3D32F68FE5B2}" type="presParOf" srcId="{CEB943AC-3C12-D044-B027-A395A96C8983}" destId="{FF7CCD73-5B20-4243-8A4D-A9C893D0128A}" srcOrd="7" destOrd="0" presId="urn:microsoft.com/office/officeart/2005/8/layout/default"/>
    <dgm:cxn modelId="{4966DA1C-D4D0-0E4E-981A-5B2B5530AF19}" type="presParOf" srcId="{CEB943AC-3C12-D044-B027-A395A96C8983}" destId="{E3D0C938-2FCA-9144-8C37-59C89AF86CE1}" srcOrd="8" destOrd="0" presId="urn:microsoft.com/office/officeart/2005/8/layout/default"/>
    <dgm:cxn modelId="{A3ECC83D-87AA-BA4C-9D16-55064AEE110C}" type="presParOf" srcId="{CEB943AC-3C12-D044-B027-A395A96C8983}" destId="{1B31CF6E-2D36-0F41-92D7-A11F43061F4D}" srcOrd="9" destOrd="0" presId="urn:microsoft.com/office/officeart/2005/8/layout/default"/>
    <dgm:cxn modelId="{8F54658A-690F-2B49-BFD3-37D8E148D4E5}" type="presParOf" srcId="{CEB943AC-3C12-D044-B027-A395A96C8983}" destId="{502FD92C-6E37-6E46-954B-4E2A61EA44EB}" srcOrd="10" destOrd="0" presId="urn:microsoft.com/office/officeart/2005/8/layout/default"/>
    <dgm:cxn modelId="{50F17AA5-610C-D644-876F-DA7373A95EB3}" type="presParOf" srcId="{CEB943AC-3C12-D044-B027-A395A96C8983}" destId="{8FE89AF8-F0D3-F74C-96B3-71E3BA80184A}" srcOrd="11" destOrd="0" presId="urn:microsoft.com/office/officeart/2005/8/layout/default"/>
    <dgm:cxn modelId="{31B49C17-CE2A-D342-9D1E-0911071715FF}" type="presParOf" srcId="{CEB943AC-3C12-D044-B027-A395A96C8983}" destId="{87745CEF-7F70-AC44-9775-B09F1432297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2A2F73-AAA1-46EF-9095-3DB497868FD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B0F40E-1218-460D-8B3B-3D1900CF5764}">
      <dgm:prSet/>
      <dgm:spPr/>
      <dgm:t>
        <a:bodyPr/>
        <a:lstStyle/>
        <a:p>
          <a:r>
            <a:rPr lang="en-US" dirty="0"/>
            <a:t>Quality of Training Data</a:t>
          </a:r>
        </a:p>
      </dgm:t>
    </dgm:pt>
    <dgm:pt modelId="{B37038AD-21BE-4E02-ACE0-FE72189DD316}" type="parTrans" cxnId="{04A16B85-A246-4A85-B945-4D5B43B9D080}">
      <dgm:prSet/>
      <dgm:spPr/>
      <dgm:t>
        <a:bodyPr/>
        <a:lstStyle/>
        <a:p>
          <a:endParaRPr lang="en-US"/>
        </a:p>
      </dgm:t>
    </dgm:pt>
    <dgm:pt modelId="{4EE1F06F-CDF4-49F9-B10D-953B38BBFEE3}" type="sibTrans" cxnId="{04A16B85-A246-4A85-B945-4D5B43B9D080}">
      <dgm:prSet/>
      <dgm:spPr/>
      <dgm:t>
        <a:bodyPr/>
        <a:lstStyle/>
        <a:p>
          <a:endParaRPr lang="en-US"/>
        </a:p>
      </dgm:t>
    </dgm:pt>
    <dgm:pt modelId="{518F37B4-9492-4F27-A8C7-6EEFFCBBE650}">
      <dgm:prSet/>
      <dgm:spPr/>
      <dgm:t>
        <a:bodyPr/>
        <a:lstStyle/>
        <a:p>
          <a:r>
            <a:rPr lang="en-US" dirty="0"/>
            <a:t>Transfer Learning</a:t>
          </a:r>
        </a:p>
      </dgm:t>
    </dgm:pt>
    <dgm:pt modelId="{E43E5348-CEA6-4DE9-8511-5FFD868FB9F5}" type="parTrans" cxnId="{6A86FCA8-7C46-464B-8989-BFF03A657E87}">
      <dgm:prSet/>
      <dgm:spPr/>
      <dgm:t>
        <a:bodyPr/>
        <a:lstStyle/>
        <a:p>
          <a:endParaRPr lang="en-US"/>
        </a:p>
      </dgm:t>
    </dgm:pt>
    <dgm:pt modelId="{EF06BDFF-926A-41A1-9998-7FB093A620E3}" type="sibTrans" cxnId="{6A86FCA8-7C46-464B-8989-BFF03A657E87}">
      <dgm:prSet/>
      <dgm:spPr/>
      <dgm:t>
        <a:bodyPr/>
        <a:lstStyle/>
        <a:p>
          <a:endParaRPr lang="en-US"/>
        </a:p>
      </dgm:t>
    </dgm:pt>
    <dgm:pt modelId="{9FC2CF96-1AC8-4AA8-84FB-846C270C1289}">
      <dgm:prSet/>
      <dgm:spPr/>
      <dgm:t>
        <a:bodyPr/>
        <a:lstStyle/>
        <a:p>
          <a:r>
            <a:rPr lang="en-US" dirty="0"/>
            <a:t>Domain Shifts</a:t>
          </a:r>
        </a:p>
      </dgm:t>
    </dgm:pt>
    <dgm:pt modelId="{FF133C08-0CD4-4348-A8A0-467B4E05400F}" type="parTrans" cxnId="{0E383F30-FA5B-40D0-9BC7-406821FA7865}">
      <dgm:prSet/>
      <dgm:spPr/>
      <dgm:t>
        <a:bodyPr/>
        <a:lstStyle/>
        <a:p>
          <a:endParaRPr lang="en-US"/>
        </a:p>
      </dgm:t>
    </dgm:pt>
    <dgm:pt modelId="{7923F7A8-1411-4D09-82CA-4A993B4F5F8A}" type="sibTrans" cxnId="{0E383F30-FA5B-40D0-9BC7-406821FA7865}">
      <dgm:prSet/>
      <dgm:spPr/>
      <dgm:t>
        <a:bodyPr/>
        <a:lstStyle/>
        <a:p>
          <a:endParaRPr lang="en-US"/>
        </a:p>
      </dgm:t>
    </dgm:pt>
    <dgm:pt modelId="{3CE517AD-0FDF-419A-8D00-38C3405D6B8C}">
      <dgm:prSet/>
      <dgm:spPr/>
      <dgm:t>
        <a:bodyPr/>
        <a:lstStyle/>
        <a:p>
          <a:r>
            <a:rPr lang="en-US" dirty="0"/>
            <a:t>Ethical Challenges</a:t>
          </a:r>
        </a:p>
      </dgm:t>
    </dgm:pt>
    <dgm:pt modelId="{A3AEDC8F-6513-4024-882C-81410BECE8D5}" type="parTrans" cxnId="{005C09E0-8DC2-408C-B4F6-163D7359D1D5}">
      <dgm:prSet/>
      <dgm:spPr/>
      <dgm:t>
        <a:bodyPr/>
        <a:lstStyle/>
        <a:p>
          <a:endParaRPr lang="en-US"/>
        </a:p>
      </dgm:t>
    </dgm:pt>
    <dgm:pt modelId="{0B1730F0-B6C9-49B4-9827-539434E28600}" type="sibTrans" cxnId="{005C09E0-8DC2-408C-B4F6-163D7359D1D5}">
      <dgm:prSet/>
      <dgm:spPr/>
      <dgm:t>
        <a:bodyPr/>
        <a:lstStyle/>
        <a:p>
          <a:endParaRPr lang="en-US"/>
        </a:p>
      </dgm:t>
    </dgm:pt>
    <dgm:pt modelId="{5B4917EC-747C-4294-A38E-CB505DA1914A}">
      <dgm:prSet/>
      <dgm:spPr/>
      <dgm:t>
        <a:bodyPr/>
        <a:lstStyle/>
        <a:p>
          <a:r>
            <a:rPr lang="en-US" dirty="0"/>
            <a:t>Interpretability and the Black Box</a:t>
          </a:r>
        </a:p>
      </dgm:t>
    </dgm:pt>
    <dgm:pt modelId="{72CA4AE2-EF46-414B-BB86-173941A2106B}" type="parTrans" cxnId="{06A188C6-9037-440F-853A-FB88AB3BD18C}">
      <dgm:prSet/>
      <dgm:spPr/>
      <dgm:t>
        <a:bodyPr/>
        <a:lstStyle/>
        <a:p>
          <a:endParaRPr lang="en-US"/>
        </a:p>
      </dgm:t>
    </dgm:pt>
    <dgm:pt modelId="{C5874151-8FCE-4FC3-9186-1E419B03F583}" type="sibTrans" cxnId="{06A188C6-9037-440F-853A-FB88AB3BD18C}">
      <dgm:prSet/>
      <dgm:spPr/>
      <dgm:t>
        <a:bodyPr/>
        <a:lstStyle/>
        <a:p>
          <a:endParaRPr lang="en-US"/>
        </a:p>
      </dgm:t>
    </dgm:pt>
    <dgm:pt modelId="{1717266C-CB9E-4AFD-931D-455ECDE99026}">
      <dgm:prSet/>
      <dgm:spPr/>
      <dgm:t>
        <a:bodyPr/>
        <a:lstStyle/>
        <a:p>
          <a:r>
            <a:rPr lang="en-US" dirty="0"/>
            <a:t>Hyperparameter Optimization</a:t>
          </a:r>
        </a:p>
      </dgm:t>
    </dgm:pt>
    <dgm:pt modelId="{A35C0875-F34C-44D6-95A0-FBEFEFFBD01F}" type="parTrans" cxnId="{A5ED820D-58EE-4FEA-98A0-CE55DB34FBF9}">
      <dgm:prSet/>
      <dgm:spPr/>
      <dgm:t>
        <a:bodyPr/>
        <a:lstStyle/>
        <a:p>
          <a:endParaRPr lang="en-US"/>
        </a:p>
      </dgm:t>
    </dgm:pt>
    <dgm:pt modelId="{7AA3F28C-FF5A-4A10-A192-CD8F9D1AF04C}" type="sibTrans" cxnId="{A5ED820D-58EE-4FEA-98A0-CE55DB34FBF9}">
      <dgm:prSet/>
      <dgm:spPr/>
      <dgm:t>
        <a:bodyPr/>
        <a:lstStyle/>
        <a:p>
          <a:endParaRPr lang="en-US"/>
        </a:p>
      </dgm:t>
    </dgm:pt>
    <dgm:pt modelId="{0AEB0CFF-7FA5-47C8-84B9-DDF5859360DB}">
      <dgm:prSet/>
      <dgm:spPr/>
      <dgm:t>
        <a:bodyPr/>
        <a:lstStyle/>
        <a:p>
          <a:r>
            <a:rPr lang="en-US" dirty="0"/>
            <a:t>Overfitting</a:t>
          </a:r>
        </a:p>
      </dgm:t>
    </dgm:pt>
    <dgm:pt modelId="{23B6A3E2-4F89-4FE9-94B5-4F4FFD9E07C6}" type="parTrans" cxnId="{B2D831BC-128A-45C4-AD1D-E5A9C81A913F}">
      <dgm:prSet/>
      <dgm:spPr/>
      <dgm:t>
        <a:bodyPr/>
        <a:lstStyle/>
        <a:p>
          <a:endParaRPr lang="en-US"/>
        </a:p>
      </dgm:t>
    </dgm:pt>
    <dgm:pt modelId="{CD012552-BEE4-46D7-9570-E882DD640EEC}" type="sibTrans" cxnId="{B2D831BC-128A-45C4-AD1D-E5A9C81A913F}">
      <dgm:prSet/>
      <dgm:spPr/>
      <dgm:t>
        <a:bodyPr/>
        <a:lstStyle/>
        <a:p>
          <a:endParaRPr lang="en-US"/>
        </a:p>
      </dgm:t>
    </dgm:pt>
    <dgm:pt modelId="{CEB943AC-3C12-D044-B027-A395A96C8983}" type="pres">
      <dgm:prSet presAssocID="{EC2A2F73-AAA1-46EF-9095-3DB497868FDA}" presName="diagram" presStyleCnt="0">
        <dgm:presLayoutVars>
          <dgm:dir/>
          <dgm:resizeHandles val="exact"/>
        </dgm:presLayoutVars>
      </dgm:prSet>
      <dgm:spPr/>
    </dgm:pt>
    <dgm:pt modelId="{7CB503A4-67EE-334C-9871-1F9B90DAAB2A}" type="pres">
      <dgm:prSet presAssocID="{83B0F40E-1218-460D-8B3B-3D1900CF5764}" presName="node" presStyleLbl="node1" presStyleIdx="0" presStyleCnt="7">
        <dgm:presLayoutVars>
          <dgm:bulletEnabled val="1"/>
        </dgm:presLayoutVars>
      </dgm:prSet>
      <dgm:spPr/>
    </dgm:pt>
    <dgm:pt modelId="{11F43D03-5AE3-1F4F-A4A2-67E55C4C0979}" type="pres">
      <dgm:prSet presAssocID="{4EE1F06F-CDF4-49F9-B10D-953B38BBFEE3}" presName="sibTrans" presStyleCnt="0"/>
      <dgm:spPr/>
    </dgm:pt>
    <dgm:pt modelId="{C466167F-FBC2-AD41-A3DD-E12841548525}" type="pres">
      <dgm:prSet presAssocID="{518F37B4-9492-4F27-A8C7-6EEFFCBBE650}" presName="node" presStyleLbl="node1" presStyleIdx="1" presStyleCnt="7">
        <dgm:presLayoutVars>
          <dgm:bulletEnabled val="1"/>
        </dgm:presLayoutVars>
      </dgm:prSet>
      <dgm:spPr/>
    </dgm:pt>
    <dgm:pt modelId="{DAE13684-C30D-9640-87F2-7C81F1095DFE}" type="pres">
      <dgm:prSet presAssocID="{EF06BDFF-926A-41A1-9998-7FB093A620E3}" presName="sibTrans" presStyleCnt="0"/>
      <dgm:spPr/>
    </dgm:pt>
    <dgm:pt modelId="{2C87A605-81E9-CB48-96B8-A1E3EB3B7DCF}" type="pres">
      <dgm:prSet presAssocID="{9FC2CF96-1AC8-4AA8-84FB-846C270C1289}" presName="node" presStyleLbl="node1" presStyleIdx="2" presStyleCnt="7">
        <dgm:presLayoutVars>
          <dgm:bulletEnabled val="1"/>
        </dgm:presLayoutVars>
      </dgm:prSet>
      <dgm:spPr/>
    </dgm:pt>
    <dgm:pt modelId="{D1BC7BA4-A8FC-D44B-98CD-C2D627BBC564}" type="pres">
      <dgm:prSet presAssocID="{7923F7A8-1411-4D09-82CA-4A993B4F5F8A}" presName="sibTrans" presStyleCnt="0"/>
      <dgm:spPr/>
    </dgm:pt>
    <dgm:pt modelId="{9FD49951-CB11-BD4E-9483-57A64B4A7FEF}" type="pres">
      <dgm:prSet presAssocID="{3CE517AD-0FDF-419A-8D00-38C3405D6B8C}" presName="node" presStyleLbl="node1" presStyleIdx="3" presStyleCnt="7">
        <dgm:presLayoutVars>
          <dgm:bulletEnabled val="1"/>
        </dgm:presLayoutVars>
      </dgm:prSet>
      <dgm:spPr/>
    </dgm:pt>
    <dgm:pt modelId="{FF7CCD73-5B20-4243-8A4D-A9C893D0128A}" type="pres">
      <dgm:prSet presAssocID="{0B1730F0-B6C9-49B4-9827-539434E28600}" presName="sibTrans" presStyleCnt="0"/>
      <dgm:spPr/>
    </dgm:pt>
    <dgm:pt modelId="{E3D0C938-2FCA-9144-8C37-59C89AF86CE1}" type="pres">
      <dgm:prSet presAssocID="{5B4917EC-747C-4294-A38E-CB505DA1914A}" presName="node" presStyleLbl="node1" presStyleIdx="4" presStyleCnt="7">
        <dgm:presLayoutVars>
          <dgm:bulletEnabled val="1"/>
        </dgm:presLayoutVars>
      </dgm:prSet>
      <dgm:spPr/>
    </dgm:pt>
    <dgm:pt modelId="{1B31CF6E-2D36-0F41-92D7-A11F43061F4D}" type="pres">
      <dgm:prSet presAssocID="{C5874151-8FCE-4FC3-9186-1E419B03F583}" presName="sibTrans" presStyleCnt="0"/>
      <dgm:spPr/>
    </dgm:pt>
    <dgm:pt modelId="{502FD92C-6E37-6E46-954B-4E2A61EA44EB}" type="pres">
      <dgm:prSet presAssocID="{1717266C-CB9E-4AFD-931D-455ECDE99026}" presName="node" presStyleLbl="node1" presStyleIdx="5" presStyleCnt="7">
        <dgm:presLayoutVars>
          <dgm:bulletEnabled val="1"/>
        </dgm:presLayoutVars>
      </dgm:prSet>
      <dgm:spPr/>
    </dgm:pt>
    <dgm:pt modelId="{8FE89AF8-F0D3-F74C-96B3-71E3BA80184A}" type="pres">
      <dgm:prSet presAssocID="{7AA3F28C-FF5A-4A10-A192-CD8F9D1AF04C}" presName="sibTrans" presStyleCnt="0"/>
      <dgm:spPr/>
    </dgm:pt>
    <dgm:pt modelId="{87745CEF-7F70-AC44-9775-B09F14322976}" type="pres">
      <dgm:prSet presAssocID="{0AEB0CFF-7FA5-47C8-84B9-DDF5859360DB}" presName="node" presStyleLbl="node1" presStyleIdx="6" presStyleCnt="7">
        <dgm:presLayoutVars>
          <dgm:bulletEnabled val="1"/>
        </dgm:presLayoutVars>
      </dgm:prSet>
      <dgm:spPr/>
    </dgm:pt>
  </dgm:ptLst>
  <dgm:cxnLst>
    <dgm:cxn modelId="{EA42CE01-BDF3-F847-83AB-48485F3B9C99}" type="presOf" srcId="{518F37B4-9492-4F27-A8C7-6EEFFCBBE650}" destId="{C466167F-FBC2-AD41-A3DD-E12841548525}" srcOrd="0" destOrd="0" presId="urn:microsoft.com/office/officeart/2005/8/layout/default"/>
    <dgm:cxn modelId="{A5ED820D-58EE-4FEA-98A0-CE55DB34FBF9}" srcId="{EC2A2F73-AAA1-46EF-9095-3DB497868FDA}" destId="{1717266C-CB9E-4AFD-931D-455ECDE99026}" srcOrd="5" destOrd="0" parTransId="{A35C0875-F34C-44D6-95A0-FBEFEFFBD01F}" sibTransId="{7AA3F28C-FF5A-4A10-A192-CD8F9D1AF04C}"/>
    <dgm:cxn modelId="{3E9AF61B-53BD-4B4D-A880-315655E14300}" type="presOf" srcId="{3CE517AD-0FDF-419A-8D00-38C3405D6B8C}" destId="{9FD49951-CB11-BD4E-9483-57A64B4A7FEF}" srcOrd="0" destOrd="0" presId="urn:microsoft.com/office/officeart/2005/8/layout/default"/>
    <dgm:cxn modelId="{0E383F30-FA5B-40D0-9BC7-406821FA7865}" srcId="{EC2A2F73-AAA1-46EF-9095-3DB497868FDA}" destId="{9FC2CF96-1AC8-4AA8-84FB-846C270C1289}" srcOrd="2" destOrd="0" parTransId="{FF133C08-0CD4-4348-A8A0-467B4E05400F}" sibTransId="{7923F7A8-1411-4D09-82CA-4A993B4F5F8A}"/>
    <dgm:cxn modelId="{F1910C58-24C1-EE42-AB7E-1DFE19020FC6}" type="presOf" srcId="{EC2A2F73-AAA1-46EF-9095-3DB497868FDA}" destId="{CEB943AC-3C12-D044-B027-A395A96C8983}" srcOrd="0" destOrd="0" presId="urn:microsoft.com/office/officeart/2005/8/layout/default"/>
    <dgm:cxn modelId="{492B105B-04EA-9848-A310-419EA9F9E976}" type="presOf" srcId="{1717266C-CB9E-4AFD-931D-455ECDE99026}" destId="{502FD92C-6E37-6E46-954B-4E2A61EA44EB}" srcOrd="0" destOrd="0" presId="urn:microsoft.com/office/officeart/2005/8/layout/default"/>
    <dgm:cxn modelId="{90295563-52A5-724A-B7DC-15D22CD298BA}" type="presOf" srcId="{5B4917EC-747C-4294-A38E-CB505DA1914A}" destId="{E3D0C938-2FCA-9144-8C37-59C89AF86CE1}" srcOrd="0" destOrd="0" presId="urn:microsoft.com/office/officeart/2005/8/layout/default"/>
    <dgm:cxn modelId="{04A16B85-A246-4A85-B945-4D5B43B9D080}" srcId="{EC2A2F73-AAA1-46EF-9095-3DB497868FDA}" destId="{83B0F40E-1218-460D-8B3B-3D1900CF5764}" srcOrd="0" destOrd="0" parTransId="{B37038AD-21BE-4E02-ACE0-FE72189DD316}" sibTransId="{4EE1F06F-CDF4-49F9-B10D-953B38BBFEE3}"/>
    <dgm:cxn modelId="{724ECA8E-A5BA-3140-B3F0-BB8AAE0C4DE7}" type="presOf" srcId="{83B0F40E-1218-460D-8B3B-3D1900CF5764}" destId="{7CB503A4-67EE-334C-9871-1F9B90DAAB2A}" srcOrd="0" destOrd="0" presId="urn:microsoft.com/office/officeart/2005/8/layout/default"/>
    <dgm:cxn modelId="{6A86FCA8-7C46-464B-8989-BFF03A657E87}" srcId="{EC2A2F73-AAA1-46EF-9095-3DB497868FDA}" destId="{518F37B4-9492-4F27-A8C7-6EEFFCBBE650}" srcOrd="1" destOrd="0" parTransId="{E43E5348-CEA6-4DE9-8511-5FFD868FB9F5}" sibTransId="{EF06BDFF-926A-41A1-9998-7FB093A620E3}"/>
    <dgm:cxn modelId="{3D5C57B4-0959-B347-8338-F132F3FA2142}" type="presOf" srcId="{0AEB0CFF-7FA5-47C8-84B9-DDF5859360DB}" destId="{87745CEF-7F70-AC44-9775-B09F14322976}" srcOrd="0" destOrd="0" presId="urn:microsoft.com/office/officeart/2005/8/layout/default"/>
    <dgm:cxn modelId="{6ED399B9-1896-3D4C-929F-BD33B1D151BB}" type="presOf" srcId="{9FC2CF96-1AC8-4AA8-84FB-846C270C1289}" destId="{2C87A605-81E9-CB48-96B8-A1E3EB3B7DCF}" srcOrd="0" destOrd="0" presId="urn:microsoft.com/office/officeart/2005/8/layout/default"/>
    <dgm:cxn modelId="{B2D831BC-128A-45C4-AD1D-E5A9C81A913F}" srcId="{EC2A2F73-AAA1-46EF-9095-3DB497868FDA}" destId="{0AEB0CFF-7FA5-47C8-84B9-DDF5859360DB}" srcOrd="6" destOrd="0" parTransId="{23B6A3E2-4F89-4FE9-94B5-4F4FFD9E07C6}" sibTransId="{CD012552-BEE4-46D7-9570-E882DD640EEC}"/>
    <dgm:cxn modelId="{06A188C6-9037-440F-853A-FB88AB3BD18C}" srcId="{EC2A2F73-AAA1-46EF-9095-3DB497868FDA}" destId="{5B4917EC-747C-4294-A38E-CB505DA1914A}" srcOrd="4" destOrd="0" parTransId="{72CA4AE2-EF46-414B-BB86-173941A2106B}" sibTransId="{C5874151-8FCE-4FC3-9186-1E419B03F583}"/>
    <dgm:cxn modelId="{005C09E0-8DC2-408C-B4F6-163D7359D1D5}" srcId="{EC2A2F73-AAA1-46EF-9095-3DB497868FDA}" destId="{3CE517AD-0FDF-419A-8D00-38C3405D6B8C}" srcOrd="3" destOrd="0" parTransId="{A3AEDC8F-6513-4024-882C-81410BECE8D5}" sibTransId="{0B1730F0-B6C9-49B4-9827-539434E28600}"/>
    <dgm:cxn modelId="{2DC12C65-2E2C-1148-8EFD-98F854EE9E40}" type="presParOf" srcId="{CEB943AC-3C12-D044-B027-A395A96C8983}" destId="{7CB503A4-67EE-334C-9871-1F9B90DAAB2A}" srcOrd="0" destOrd="0" presId="urn:microsoft.com/office/officeart/2005/8/layout/default"/>
    <dgm:cxn modelId="{E941DA7D-002D-444E-BA86-29FEAD6E935D}" type="presParOf" srcId="{CEB943AC-3C12-D044-B027-A395A96C8983}" destId="{11F43D03-5AE3-1F4F-A4A2-67E55C4C0979}" srcOrd="1" destOrd="0" presId="urn:microsoft.com/office/officeart/2005/8/layout/default"/>
    <dgm:cxn modelId="{20C6BDC9-73BD-214E-BBEE-20F00A940576}" type="presParOf" srcId="{CEB943AC-3C12-D044-B027-A395A96C8983}" destId="{C466167F-FBC2-AD41-A3DD-E12841548525}" srcOrd="2" destOrd="0" presId="urn:microsoft.com/office/officeart/2005/8/layout/default"/>
    <dgm:cxn modelId="{70DFBF9B-3D1F-B84F-B24F-76B5A52A8F95}" type="presParOf" srcId="{CEB943AC-3C12-D044-B027-A395A96C8983}" destId="{DAE13684-C30D-9640-87F2-7C81F1095DFE}" srcOrd="3" destOrd="0" presId="urn:microsoft.com/office/officeart/2005/8/layout/default"/>
    <dgm:cxn modelId="{13D291C8-FA8C-964F-B7B1-2E3F0D965587}" type="presParOf" srcId="{CEB943AC-3C12-D044-B027-A395A96C8983}" destId="{2C87A605-81E9-CB48-96B8-A1E3EB3B7DCF}" srcOrd="4" destOrd="0" presId="urn:microsoft.com/office/officeart/2005/8/layout/default"/>
    <dgm:cxn modelId="{F31436EE-CA2F-9E4A-906F-325858742201}" type="presParOf" srcId="{CEB943AC-3C12-D044-B027-A395A96C8983}" destId="{D1BC7BA4-A8FC-D44B-98CD-C2D627BBC564}" srcOrd="5" destOrd="0" presId="urn:microsoft.com/office/officeart/2005/8/layout/default"/>
    <dgm:cxn modelId="{4842AFF8-4FA3-6448-BBB9-9B7F236321FA}" type="presParOf" srcId="{CEB943AC-3C12-D044-B027-A395A96C8983}" destId="{9FD49951-CB11-BD4E-9483-57A64B4A7FEF}" srcOrd="6" destOrd="0" presId="urn:microsoft.com/office/officeart/2005/8/layout/default"/>
    <dgm:cxn modelId="{33A1C380-9871-DB44-9B39-3D32F68FE5B2}" type="presParOf" srcId="{CEB943AC-3C12-D044-B027-A395A96C8983}" destId="{FF7CCD73-5B20-4243-8A4D-A9C893D0128A}" srcOrd="7" destOrd="0" presId="urn:microsoft.com/office/officeart/2005/8/layout/default"/>
    <dgm:cxn modelId="{4966DA1C-D4D0-0E4E-981A-5B2B5530AF19}" type="presParOf" srcId="{CEB943AC-3C12-D044-B027-A395A96C8983}" destId="{E3D0C938-2FCA-9144-8C37-59C89AF86CE1}" srcOrd="8" destOrd="0" presId="urn:microsoft.com/office/officeart/2005/8/layout/default"/>
    <dgm:cxn modelId="{A3ECC83D-87AA-BA4C-9D16-55064AEE110C}" type="presParOf" srcId="{CEB943AC-3C12-D044-B027-A395A96C8983}" destId="{1B31CF6E-2D36-0F41-92D7-A11F43061F4D}" srcOrd="9" destOrd="0" presId="urn:microsoft.com/office/officeart/2005/8/layout/default"/>
    <dgm:cxn modelId="{8F54658A-690F-2B49-BFD3-37D8E148D4E5}" type="presParOf" srcId="{CEB943AC-3C12-D044-B027-A395A96C8983}" destId="{502FD92C-6E37-6E46-954B-4E2A61EA44EB}" srcOrd="10" destOrd="0" presId="urn:microsoft.com/office/officeart/2005/8/layout/default"/>
    <dgm:cxn modelId="{50F17AA5-610C-D644-876F-DA7373A95EB3}" type="presParOf" srcId="{CEB943AC-3C12-D044-B027-A395A96C8983}" destId="{8FE89AF8-F0D3-F74C-96B3-71E3BA80184A}" srcOrd="11" destOrd="0" presId="urn:microsoft.com/office/officeart/2005/8/layout/default"/>
    <dgm:cxn modelId="{31B49C17-CE2A-D342-9D1E-0911071715FF}" type="presParOf" srcId="{CEB943AC-3C12-D044-B027-A395A96C8983}" destId="{87745CEF-7F70-AC44-9775-B09F1432297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503A4-67EE-334C-9871-1F9B90DAAB2A}">
      <dsp:nvSpPr>
        <dsp:cNvPr id="0" name=""/>
        <dsp:cNvSpPr/>
      </dsp:nvSpPr>
      <dsp:spPr>
        <a:xfrm>
          <a:off x="2964" y="254305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Quality of Training Data</a:t>
          </a:r>
        </a:p>
      </dsp:txBody>
      <dsp:txXfrm>
        <a:off x="2964" y="254305"/>
        <a:ext cx="2351960" cy="1411176"/>
      </dsp:txXfrm>
    </dsp:sp>
    <dsp:sp modelId="{C466167F-FBC2-AD41-A3DD-E12841548525}">
      <dsp:nvSpPr>
        <dsp:cNvPr id="0" name=""/>
        <dsp:cNvSpPr/>
      </dsp:nvSpPr>
      <dsp:spPr>
        <a:xfrm>
          <a:off x="2590121" y="254305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Transfer Learning</a:t>
          </a:r>
        </a:p>
      </dsp:txBody>
      <dsp:txXfrm>
        <a:off x="2590121" y="254305"/>
        <a:ext cx="2351960" cy="1411176"/>
      </dsp:txXfrm>
    </dsp:sp>
    <dsp:sp modelId="{2C87A605-81E9-CB48-96B8-A1E3EB3B7DCF}">
      <dsp:nvSpPr>
        <dsp:cNvPr id="0" name=""/>
        <dsp:cNvSpPr/>
      </dsp:nvSpPr>
      <dsp:spPr>
        <a:xfrm>
          <a:off x="5177278" y="254305"/>
          <a:ext cx="2351960" cy="14111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Domain Shifts</a:t>
          </a:r>
        </a:p>
      </dsp:txBody>
      <dsp:txXfrm>
        <a:off x="5177278" y="254305"/>
        <a:ext cx="2351960" cy="1411176"/>
      </dsp:txXfrm>
    </dsp:sp>
    <dsp:sp modelId="{9FD49951-CB11-BD4E-9483-57A64B4A7FEF}">
      <dsp:nvSpPr>
        <dsp:cNvPr id="0" name=""/>
        <dsp:cNvSpPr/>
      </dsp:nvSpPr>
      <dsp:spPr>
        <a:xfrm>
          <a:off x="7764434" y="254305"/>
          <a:ext cx="2351960" cy="14111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Ethical Challenges</a:t>
          </a:r>
        </a:p>
      </dsp:txBody>
      <dsp:txXfrm>
        <a:off x="7764434" y="254305"/>
        <a:ext cx="2351960" cy="1411176"/>
      </dsp:txXfrm>
    </dsp:sp>
    <dsp:sp modelId="{E3D0C938-2FCA-9144-8C37-59C89AF86CE1}">
      <dsp:nvSpPr>
        <dsp:cNvPr id="0" name=""/>
        <dsp:cNvSpPr/>
      </dsp:nvSpPr>
      <dsp:spPr>
        <a:xfrm>
          <a:off x="1296543" y="1900678"/>
          <a:ext cx="2351960" cy="14111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Interpretability and the Black Box</a:t>
          </a:r>
        </a:p>
      </dsp:txBody>
      <dsp:txXfrm>
        <a:off x="1296543" y="1900678"/>
        <a:ext cx="2351960" cy="1411176"/>
      </dsp:txXfrm>
    </dsp:sp>
    <dsp:sp modelId="{502FD92C-6E37-6E46-954B-4E2A61EA44EB}">
      <dsp:nvSpPr>
        <dsp:cNvPr id="0" name=""/>
        <dsp:cNvSpPr/>
      </dsp:nvSpPr>
      <dsp:spPr>
        <a:xfrm>
          <a:off x="3883699" y="1900678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Hyperparameter Optimization</a:t>
          </a:r>
        </a:p>
      </dsp:txBody>
      <dsp:txXfrm>
        <a:off x="3883699" y="1900678"/>
        <a:ext cx="2351960" cy="1411176"/>
      </dsp:txXfrm>
    </dsp:sp>
    <dsp:sp modelId="{87745CEF-7F70-AC44-9775-B09F14322976}">
      <dsp:nvSpPr>
        <dsp:cNvPr id="0" name=""/>
        <dsp:cNvSpPr/>
      </dsp:nvSpPr>
      <dsp:spPr>
        <a:xfrm>
          <a:off x="6470856" y="1900678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Overfitting</a:t>
          </a:r>
        </a:p>
      </dsp:txBody>
      <dsp:txXfrm>
        <a:off x="6470856" y="1900678"/>
        <a:ext cx="2351960" cy="1411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503A4-67EE-334C-9871-1F9B90DAAB2A}">
      <dsp:nvSpPr>
        <dsp:cNvPr id="0" name=""/>
        <dsp:cNvSpPr/>
      </dsp:nvSpPr>
      <dsp:spPr>
        <a:xfrm>
          <a:off x="2964" y="254305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Quality of Training Data</a:t>
          </a:r>
        </a:p>
      </dsp:txBody>
      <dsp:txXfrm>
        <a:off x="2964" y="254305"/>
        <a:ext cx="2351960" cy="1411176"/>
      </dsp:txXfrm>
    </dsp:sp>
    <dsp:sp modelId="{C466167F-FBC2-AD41-A3DD-E12841548525}">
      <dsp:nvSpPr>
        <dsp:cNvPr id="0" name=""/>
        <dsp:cNvSpPr/>
      </dsp:nvSpPr>
      <dsp:spPr>
        <a:xfrm>
          <a:off x="2590121" y="254305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Transfer Learning</a:t>
          </a:r>
        </a:p>
      </dsp:txBody>
      <dsp:txXfrm>
        <a:off x="2590121" y="254305"/>
        <a:ext cx="2351960" cy="1411176"/>
      </dsp:txXfrm>
    </dsp:sp>
    <dsp:sp modelId="{2C87A605-81E9-CB48-96B8-A1E3EB3B7DCF}">
      <dsp:nvSpPr>
        <dsp:cNvPr id="0" name=""/>
        <dsp:cNvSpPr/>
      </dsp:nvSpPr>
      <dsp:spPr>
        <a:xfrm>
          <a:off x="5177278" y="254305"/>
          <a:ext cx="2351960" cy="14111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Domain Shifts</a:t>
          </a:r>
        </a:p>
      </dsp:txBody>
      <dsp:txXfrm>
        <a:off x="5177278" y="254305"/>
        <a:ext cx="2351960" cy="1411176"/>
      </dsp:txXfrm>
    </dsp:sp>
    <dsp:sp modelId="{9FD49951-CB11-BD4E-9483-57A64B4A7FEF}">
      <dsp:nvSpPr>
        <dsp:cNvPr id="0" name=""/>
        <dsp:cNvSpPr/>
      </dsp:nvSpPr>
      <dsp:spPr>
        <a:xfrm>
          <a:off x="7764434" y="254305"/>
          <a:ext cx="2351960" cy="14111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Ethical Challenges</a:t>
          </a:r>
        </a:p>
      </dsp:txBody>
      <dsp:txXfrm>
        <a:off x="7764434" y="254305"/>
        <a:ext cx="2351960" cy="1411176"/>
      </dsp:txXfrm>
    </dsp:sp>
    <dsp:sp modelId="{E3D0C938-2FCA-9144-8C37-59C89AF86CE1}">
      <dsp:nvSpPr>
        <dsp:cNvPr id="0" name=""/>
        <dsp:cNvSpPr/>
      </dsp:nvSpPr>
      <dsp:spPr>
        <a:xfrm>
          <a:off x="1296543" y="1900678"/>
          <a:ext cx="2351960" cy="14111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Interpretability and the Black Box</a:t>
          </a:r>
        </a:p>
      </dsp:txBody>
      <dsp:txXfrm>
        <a:off x="1296543" y="1900678"/>
        <a:ext cx="2351960" cy="1411176"/>
      </dsp:txXfrm>
    </dsp:sp>
    <dsp:sp modelId="{502FD92C-6E37-6E46-954B-4E2A61EA44EB}">
      <dsp:nvSpPr>
        <dsp:cNvPr id="0" name=""/>
        <dsp:cNvSpPr/>
      </dsp:nvSpPr>
      <dsp:spPr>
        <a:xfrm>
          <a:off x="3883699" y="1900678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Hyperparameter Optimization</a:t>
          </a:r>
        </a:p>
      </dsp:txBody>
      <dsp:txXfrm>
        <a:off x="3883699" y="1900678"/>
        <a:ext cx="2351960" cy="1411176"/>
      </dsp:txXfrm>
    </dsp:sp>
    <dsp:sp modelId="{87745CEF-7F70-AC44-9775-B09F14322976}">
      <dsp:nvSpPr>
        <dsp:cNvPr id="0" name=""/>
        <dsp:cNvSpPr/>
      </dsp:nvSpPr>
      <dsp:spPr>
        <a:xfrm>
          <a:off x="6470856" y="1900678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Overfitting</a:t>
          </a:r>
        </a:p>
      </dsp:txBody>
      <dsp:txXfrm>
        <a:off x="6470856" y="1900678"/>
        <a:ext cx="2351960" cy="1411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C9019-9022-934F-9BC6-2C8246D70C07}">
      <dsp:nvSpPr>
        <dsp:cNvPr id="0" name=""/>
        <dsp:cNvSpPr/>
      </dsp:nvSpPr>
      <dsp:spPr>
        <a:xfrm>
          <a:off x="0" y="287509"/>
          <a:ext cx="6666833" cy="15514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Should you freeze some layers when training?</a:t>
          </a:r>
        </a:p>
      </dsp:txBody>
      <dsp:txXfrm>
        <a:off x="75734" y="363243"/>
        <a:ext cx="6515365" cy="1399952"/>
      </dsp:txXfrm>
    </dsp:sp>
    <dsp:sp modelId="{66A36FB7-052B-C443-B579-B6050E3086FF}">
      <dsp:nvSpPr>
        <dsp:cNvPr id="0" name=""/>
        <dsp:cNvSpPr/>
      </dsp:nvSpPr>
      <dsp:spPr>
        <a:xfrm>
          <a:off x="0" y="1951249"/>
          <a:ext cx="6666833" cy="155142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How much tuning should you do?</a:t>
          </a:r>
        </a:p>
      </dsp:txBody>
      <dsp:txXfrm>
        <a:off x="75734" y="2026983"/>
        <a:ext cx="6515365" cy="1399952"/>
      </dsp:txXfrm>
    </dsp:sp>
    <dsp:sp modelId="{F43FEA95-D74B-8746-B04B-FC76FEE8673F}">
      <dsp:nvSpPr>
        <dsp:cNvPr id="0" name=""/>
        <dsp:cNvSpPr/>
      </dsp:nvSpPr>
      <dsp:spPr>
        <a:xfrm>
          <a:off x="0" y="3614990"/>
          <a:ext cx="6666833" cy="155142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How much data do you need from the target domain?</a:t>
          </a:r>
        </a:p>
      </dsp:txBody>
      <dsp:txXfrm>
        <a:off x="75734" y="3690724"/>
        <a:ext cx="6515365" cy="1399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503A4-67EE-334C-9871-1F9B90DAAB2A}">
      <dsp:nvSpPr>
        <dsp:cNvPr id="0" name=""/>
        <dsp:cNvSpPr/>
      </dsp:nvSpPr>
      <dsp:spPr>
        <a:xfrm>
          <a:off x="2964" y="254305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Quality of Training Data</a:t>
          </a:r>
        </a:p>
      </dsp:txBody>
      <dsp:txXfrm>
        <a:off x="2964" y="254305"/>
        <a:ext cx="2351960" cy="1411176"/>
      </dsp:txXfrm>
    </dsp:sp>
    <dsp:sp modelId="{C466167F-FBC2-AD41-A3DD-E12841548525}">
      <dsp:nvSpPr>
        <dsp:cNvPr id="0" name=""/>
        <dsp:cNvSpPr/>
      </dsp:nvSpPr>
      <dsp:spPr>
        <a:xfrm>
          <a:off x="2590121" y="254305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Transfer Learning</a:t>
          </a:r>
        </a:p>
      </dsp:txBody>
      <dsp:txXfrm>
        <a:off x="2590121" y="254305"/>
        <a:ext cx="2351960" cy="1411176"/>
      </dsp:txXfrm>
    </dsp:sp>
    <dsp:sp modelId="{2C87A605-81E9-CB48-96B8-A1E3EB3B7DCF}">
      <dsp:nvSpPr>
        <dsp:cNvPr id="0" name=""/>
        <dsp:cNvSpPr/>
      </dsp:nvSpPr>
      <dsp:spPr>
        <a:xfrm>
          <a:off x="5177278" y="254305"/>
          <a:ext cx="2351960" cy="14111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Domain Shifts</a:t>
          </a:r>
        </a:p>
      </dsp:txBody>
      <dsp:txXfrm>
        <a:off x="5177278" y="254305"/>
        <a:ext cx="2351960" cy="1411176"/>
      </dsp:txXfrm>
    </dsp:sp>
    <dsp:sp modelId="{9FD49951-CB11-BD4E-9483-57A64B4A7FEF}">
      <dsp:nvSpPr>
        <dsp:cNvPr id="0" name=""/>
        <dsp:cNvSpPr/>
      </dsp:nvSpPr>
      <dsp:spPr>
        <a:xfrm>
          <a:off x="7764434" y="254305"/>
          <a:ext cx="2351960" cy="14111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Ethical Challenges</a:t>
          </a:r>
        </a:p>
      </dsp:txBody>
      <dsp:txXfrm>
        <a:off x="7764434" y="254305"/>
        <a:ext cx="2351960" cy="1411176"/>
      </dsp:txXfrm>
    </dsp:sp>
    <dsp:sp modelId="{E3D0C938-2FCA-9144-8C37-59C89AF86CE1}">
      <dsp:nvSpPr>
        <dsp:cNvPr id="0" name=""/>
        <dsp:cNvSpPr/>
      </dsp:nvSpPr>
      <dsp:spPr>
        <a:xfrm>
          <a:off x="1296543" y="1900678"/>
          <a:ext cx="2351960" cy="14111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Interpretability and the Black Box</a:t>
          </a:r>
        </a:p>
      </dsp:txBody>
      <dsp:txXfrm>
        <a:off x="1296543" y="1900678"/>
        <a:ext cx="2351960" cy="1411176"/>
      </dsp:txXfrm>
    </dsp:sp>
    <dsp:sp modelId="{502FD92C-6E37-6E46-954B-4E2A61EA44EB}">
      <dsp:nvSpPr>
        <dsp:cNvPr id="0" name=""/>
        <dsp:cNvSpPr/>
      </dsp:nvSpPr>
      <dsp:spPr>
        <a:xfrm>
          <a:off x="3883699" y="1900678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Hyperparameter Optimization</a:t>
          </a:r>
        </a:p>
      </dsp:txBody>
      <dsp:txXfrm>
        <a:off x="3883699" y="1900678"/>
        <a:ext cx="2351960" cy="1411176"/>
      </dsp:txXfrm>
    </dsp:sp>
    <dsp:sp modelId="{87745CEF-7F70-AC44-9775-B09F14322976}">
      <dsp:nvSpPr>
        <dsp:cNvPr id="0" name=""/>
        <dsp:cNvSpPr/>
      </dsp:nvSpPr>
      <dsp:spPr>
        <a:xfrm>
          <a:off x="6470856" y="1900678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Overfitting</a:t>
          </a:r>
        </a:p>
      </dsp:txBody>
      <dsp:txXfrm>
        <a:off x="6470856" y="1900678"/>
        <a:ext cx="2351960" cy="1411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503A4-67EE-334C-9871-1F9B90DAAB2A}">
      <dsp:nvSpPr>
        <dsp:cNvPr id="0" name=""/>
        <dsp:cNvSpPr/>
      </dsp:nvSpPr>
      <dsp:spPr>
        <a:xfrm>
          <a:off x="2964" y="254305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Quality of Training Data</a:t>
          </a:r>
        </a:p>
      </dsp:txBody>
      <dsp:txXfrm>
        <a:off x="2964" y="254305"/>
        <a:ext cx="2351960" cy="1411176"/>
      </dsp:txXfrm>
    </dsp:sp>
    <dsp:sp modelId="{C466167F-FBC2-AD41-A3DD-E12841548525}">
      <dsp:nvSpPr>
        <dsp:cNvPr id="0" name=""/>
        <dsp:cNvSpPr/>
      </dsp:nvSpPr>
      <dsp:spPr>
        <a:xfrm>
          <a:off x="2590121" y="254305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Transfer Learning</a:t>
          </a:r>
        </a:p>
      </dsp:txBody>
      <dsp:txXfrm>
        <a:off x="2590121" y="254305"/>
        <a:ext cx="2351960" cy="1411176"/>
      </dsp:txXfrm>
    </dsp:sp>
    <dsp:sp modelId="{2C87A605-81E9-CB48-96B8-A1E3EB3B7DCF}">
      <dsp:nvSpPr>
        <dsp:cNvPr id="0" name=""/>
        <dsp:cNvSpPr/>
      </dsp:nvSpPr>
      <dsp:spPr>
        <a:xfrm>
          <a:off x="5177278" y="254305"/>
          <a:ext cx="2351960" cy="14111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Domain Shifts</a:t>
          </a:r>
        </a:p>
      </dsp:txBody>
      <dsp:txXfrm>
        <a:off x="5177278" y="254305"/>
        <a:ext cx="2351960" cy="1411176"/>
      </dsp:txXfrm>
    </dsp:sp>
    <dsp:sp modelId="{9FD49951-CB11-BD4E-9483-57A64B4A7FEF}">
      <dsp:nvSpPr>
        <dsp:cNvPr id="0" name=""/>
        <dsp:cNvSpPr/>
      </dsp:nvSpPr>
      <dsp:spPr>
        <a:xfrm>
          <a:off x="7764434" y="254305"/>
          <a:ext cx="2351960" cy="14111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Ethical Challenges</a:t>
          </a:r>
        </a:p>
      </dsp:txBody>
      <dsp:txXfrm>
        <a:off x="7764434" y="254305"/>
        <a:ext cx="2351960" cy="1411176"/>
      </dsp:txXfrm>
    </dsp:sp>
    <dsp:sp modelId="{E3D0C938-2FCA-9144-8C37-59C89AF86CE1}">
      <dsp:nvSpPr>
        <dsp:cNvPr id="0" name=""/>
        <dsp:cNvSpPr/>
      </dsp:nvSpPr>
      <dsp:spPr>
        <a:xfrm>
          <a:off x="1296543" y="1900678"/>
          <a:ext cx="2351960" cy="14111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Interpretability and the Black Box</a:t>
          </a:r>
        </a:p>
      </dsp:txBody>
      <dsp:txXfrm>
        <a:off x="1296543" y="1900678"/>
        <a:ext cx="2351960" cy="1411176"/>
      </dsp:txXfrm>
    </dsp:sp>
    <dsp:sp modelId="{502FD92C-6E37-6E46-954B-4E2A61EA44EB}">
      <dsp:nvSpPr>
        <dsp:cNvPr id="0" name=""/>
        <dsp:cNvSpPr/>
      </dsp:nvSpPr>
      <dsp:spPr>
        <a:xfrm>
          <a:off x="3883699" y="1900678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Hyperparameter Optimization</a:t>
          </a:r>
        </a:p>
      </dsp:txBody>
      <dsp:txXfrm>
        <a:off x="3883699" y="1900678"/>
        <a:ext cx="2351960" cy="1411176"/>
      </dsp:txXfrm>
    </dsp:sp>
    <dsp:sp modelId="{87745CEF-7F70-AC44-9775-B09F14322976}">
      <dsp:nvSpPr>
        <dsp:cNvPr id="0" name=""/>
        <dsp:cNvSpPr/>
      </dsp:nvSpPr>
      <dsp:spPr>
        <a:xfrm>
          <a:off x="6470856" y="1900678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Overfitting</a:t>
          </a:r>
        </a:p>
      </dsp:txBody>
      <dsp:txXfrm>
        <a:off x="6470856" y="1900678"/>
        <a:ext cx="2351960" cy="14111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503A4-67EE-334C-9871-1F9B90DAAB2A}">
      <dsp:nvSpPr>
        <dsp:cNvPr id="0" name=""/>
        <dsp:cNvSpPr/>
      </dsp:nvSpPr>
      <dsp:spPr>
        <a:xfrm>
          <a:off x="2964" y="254305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Quality of Training Data</a:t>
          </a:r>
        </a:p>
      </dsp:txBody>
      <dsp:txXfrm>
        <a:off x="2964" y="254305"/>
        <a:ext cx="2351960" cy="1411176"/>
      </dsp:txXfrm>
    </dsp:sp>
    <dsp:sp modelId="{C466167F-FBC2-AD41-A3DD-E12841548525}">
      <dsp:nvSpPr>
        <dsp:cNvPr id="0" name=""/>
        <dsp:cNvSpPr/>
      </dsp:nvSpPr>
      <dsp:spPr>
        <a:xfrm>
          <a:off x="2590121" y="254305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Transfer Learning</a:t>
          </a:r>
        </a:p>
      </dsp:txBody>
      <dsp:txXfrm>
        <a:off x="2590121" y="254305"/>
        <a:ext cx="2351960" cy="1411176"/>
      </dsp:txXfrm>
    </dsp:sp>
    <dsp:sp modelId="{2C87A605-81E9-CB48-96B8-A1E3EB3B7DCF}">
      <dsp:nvSpPr>
        <dsp:cNvPr id="0" name=""/>
        <dsp:cNvSpPr/>
      </dsp:nvSpPr>
      <dsp:spPr>
        <a:xfrm>
          <a:off x="5177278" y="254305"/>
          <a:ext cx="2351960" cy="14111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Domain Shifts</a:t>
          </a:r>
        </a:p>
      </dsp:txBody>
      <dsp:txXfrm>
        <a:off x="5177278" y="254305"/>
        <a:ext cx="2351960" cy="1411176"/>
      </dsp:txXfrm>
    </dsp:sp>
    <dsp:sp modelId="{9FD49951-CB11-BD4E-9483-57A64B4A7FEF}">
      <dsp:nvSpPr>
        <dsp:cNvPr id="0" name=""/>
        <dsp:cNvSpPr/>
      </dsp:nvSpPr>
      <dsp:spPr>
        <a:xfrm>
          <a:off x="7764434" y="254305"/>
          <a:ext cx="2351960" cy="14111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Ethical Challenges</a:t>
          </a:r>
        </a:p>
      </dsp:txBody>
      <dsp:txXfrm>
        <a:off x="7764434" y="254305"/>
        <a:ext cx="2351960" cy="1411176"/>
      </dsp:txXfrm>
    </dsp:sp>
    <dsp:sp modelId="{E3D0C938-2FCA-9144-8C37-59C89AF86CE1}">
      <dsp:nvSpPr>
        <dsp:cNvPr id="0" name=""/>
        <dsp:cNvSpPr/>
      </dsp:nvSpPr>
      <dsp:spPr>
        <a:xfrm>
          <a:off x="1296543" y="1900678"/>
          <a:ext cx="2351960" cy="14111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Interpretability and the Black Box</a:t>
          </a:r>
        </a:p>
      </dsp:txBody>
      <dsp:txXfrm>
        <a:off x="1296543" y="1900678"/>
        <a:ext cx="2351960" cy="1411176"/>
      </dsp:txXfrm>
    </dsp:sp>
    <dsp:sp modelId="{502FD92C-6E37-6E46-954B-4E2A61EA44EB}">
      <dsp:nvSpPr>
        <dsp:cNvPr id="0" name=""/>
        <dsp:cNvSpPr/>
      </dsp:nvSpPr>
      <dsp:spPr>
        <a:xfrm>
          <a:off x="3883699" y="1900678"/>
          <a:ext cx="2351960" cy="14111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Hyperparameter Optimization</a:t>
          </a:r>
        </a:p>
      </dsp:txBody>
      <dsp:txXfrm>
        <a:off x="3883699" y="1900678"/>
        <a:ext cx="2351960" cy="1411176"/>
      </dsp:txXfrm>
    </dsp:sp>
    <dsp:sp modelId="{87745CEF-7F70-AC44-9775-B09F14322976}">
      <dsp:nvSpPr>
        <dsp:cNvPr id="0" name=""/>
        <dsp:cNvSpPr/>
      </dsp:nvSpPr>
      <dsp:spPr>
        <a:xfrm>
          <a:off x="6470856" y="1900678"/>
          <a:ext cx="2351960" cy="14111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Overfitting</a:t>
          </a:r>
        </a:p>
      </dsp:txBody>
      <dsp:txXfrm>
        <a:off x="6470856" y="1900678"/>
        <a:ext cx="2351960" cy="1411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2BCC-5DB2-5A48-E882-062C3E791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362A6-9E19-C1E3-13C0-4AAF37ADE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E862-50AC-41B3-9688-8872A9AA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9A9A2-AF97-3AC7-9BED-FABF2F634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24477-B21C-8308-3458-1C245ACF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8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C851-D6B7-5B00-C907-7DA83526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11F8E-6793-EB5C-F179-9B00FE426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96905-2847-BDCA-AFB3-7802A0B5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FCF8D-112B-FCBF-AC4D-F15DAE6F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AD97B-95D0-EF20-1153-D16A22FF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1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18150-02B6-4865-704A-42D96B999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7EE15-8847-53CF-8B37-EE2614566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11B19-D878-C258-5B30-E8E55716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F5982-3E14-7D1E-BAD0-2362131D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4DFB4-569C-D072-B35F-A13087A4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1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DD9E-35C2-115F-D50F-F54B0092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CBAB9-915E-7DA1-DCA1-0660F36B2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5A574-8BA3-1783-5C87-B1246925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01F21-14D5-0EC7-B185-50840466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3784B-75D5-8FF9-3787-C8C39E04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7392-C9FE-57F5-199E-CBC67B96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645C6-BFB1-1151-F831-D28347C87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A0A99-D6DD-5BCC-6BA6-CBD58B69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67E96-57D1-185C-96CB-2A6198EE8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35B8F-620B-56A7-5CB5-EE88B3D3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4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1596-AAFC-3B06-7F95-ADFC66AA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E8E6C-D647-762F-542B-9E5DC26C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8405A-48CF-8636-F03F-7DC1A2E0F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F72DF-4B22-5295-109A-7264C438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DC602-3973-CB77-05CA-A8861C8B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99A44-99F6-CBA1-01DA-53F57558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0306-D670-4CDD-5C0B-F1F43FCB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C162-A180-E586-B3E5-582A44C7F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EAD9F-9BBA-1C4D-E015-F5BFC5DBA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0BD33-EDC9-F9CB-3BC3-499AAD49F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67D57-7402-9914-59B2-CEF4C83F1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82005-A1F2-4DFD-96BE-E92A160F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8F249-BDFE-F269-C936-5E27F3C4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F81A7-544D-60F5-10C9-B59E8B37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7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8856-8C1D-5C88-844D-44664B46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8C5E9-50EC-19DC-B33D-C4236C94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B439D-1EEC-BD47-05C0-DC59533B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6B8CF-B4BF-065F-B915-99D217AC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3A4B6-9FE5-92E9-11C7-1D139697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67067-1C8C-F9D2-1FE7-2D92BFCB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8AB33-4CD5-527B-6F53-BCFEF1FA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6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E92A-349B-7F83-28B9-454DE7AF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767A-3872-E67B-C7F8-19FF9CFE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DEBEF-58F2-5876-0E25-492CE7A4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6FBB8-B809-9C42-D499-F98F90E60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D87C3-8B80-F406-B587-F8BB5789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561B9-6ECB-2306-5BDA-7F925482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1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9803-B59B-8A04-FA8A-BABF6023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F5E5F-BCF9-D022-EF41-E42C5969E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EDBDA-C3FE-D5EA-66F9-5EE0D9EC8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0036F-7241-0487-869A-E7B2ED9E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02EB6-E33A-8AC0-D8C0-E16D4045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196D7-9B1C-5EB2-5E2D-0697C19F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8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C3C50E-2A82-2EA5-370B-D78B0002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E1758-F4D2-EA25-CAB7-8162C9C3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37C12-BEAF-9359-F039-EB173FCFA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B1A7E-8998-9446-99FE-7F068A7C044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BD788-D050-BD07-89F2-7B957077B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A0AB-8D39-4C6E-FB28-FA4ADC61C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E5EC45-73E9-9D44-9499-17E58989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4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4/01/19/technology/artificial-intelligence-image-generators-faces-quiz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AE05-2872-D05F-36E5-6EE8B9F77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D4D30-FC92-39E7-A8FC-7748E2200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 4990/6990</a:t>
            </a:r>
          </a:p>
          <a:p>
            <a:r>
              <a:rPr lang="en-US" dirty="0"/>
              <a:t>Dr. Megan Smith</a:t>
            </a:r>
          </a:p>
          <a:p>
            <a:r>
              <a:rPr lang="en-US" dirty="0"/>
              <a:t>April 22, 2024</a:t>
            </a:r>
          </a:p>
        </p:txBody>
      </p:sp>
    </p:spTree>
    <p:extLst>
      <p:ext uri="{BB962C8B-B14F-4D97-AF65-F5344CB8AC3E}">
        <p14:creationId xmlns:p14="http://schemas.microsoft.com/office/powerpoint/2010/main" val="3315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1F8E2-2DCF-CE13-BD50-3C188AC7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for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9429-8DDA-DCC6-B26C-2877A8B9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model approach</a:t>
            </a:r>
          </a:p>
          <a:p>
            <a:pPr lvl="1"/>
            <a:r>
              <a:rPr lang="en-US" dirty="0"/>
              <a:t>Select source task</a:t>
            </a:r>
          </a:p>
          <a:p>
            <a:pPr lvl="1"/>
            <a:r>
              <a:rPr lang="en-US" dirty="0"/>
              <a:t>Train source model</a:t>
            </a:r>
          </a:p>
          <a:p>
            <a:pPr lvl="1"/>
            <a:r>
              <a:rPr lang="en-US" dirty="0"/>
              <a:t>Re-use model as starting point for target task</a:t>
            </a:r>
          </a:p>
          <a:p>
            <a:pPr lvl="1"/>
            <a:r>
              <a:rPr lang="en-US" dirty="0"/>
              <a:t>Tune model for the target task (i.e., train it more!)</a:t>
            </a:r>
          </a:p>
          <a:p>
            <a:r>
              <a:rPr lang="en-US" dirty="0"/>
              <a:t>Pre-trained model approach</a:t>
            </a:r>
          </a:p>
          <a:p>
            <a:pPr lvl="1"/>
            <a:r>
              <a:rPr lang="en-US" dirty="0"/>
              <a:t>Select source model</a:t>
            </a:r>
          </a:p>
          <a:p>
            <a:pPr lvl="1"/>
            <a:r>
              <a:rPr lang="en-US" dirty="0"/>
              <a:t>Re-use model as starting point for target task</a:t>
            </a:r>
          </a:p>
          <a:p>
            <a:pPr lvl="1"/>
            <a:r>
              <a:rPr lang="en-US" dirty="0"/>
              <a:t>Tune model for the target task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2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720B-9B7A-2C1D-2992-5EF44300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for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9F1F-B492-F1C3-6228-86B1168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model approach example: background selection</a:t>
            </a:r>
          </a:p>
          <a:p>
            <a:pPr lvl="1"/>
            <a:r>
              <a:rPr lang="en-US" dirty="0"/>
              <a:t>Goal: Infer migration between populations </a:t>
            </a:r>
          </a:p>
          <a:p>
            <a:pPr lvl="1"/>
            <a:r>
              <a:rPr lang="en-US" dirty="0"/>
              <a:t>Challenge: Background selection can mislead such inferences, but is expensive to simulate</a:t>
            </a:r>
          </a:p>
          <a:p>
            <a:pPr lvl="1"/>
            <a:r>
              <a:rPr lang="en-US" dirty="0"/>
              <a:t>Approach:</a:t>
            </a:r>
          </a:p>
          <a:p>
            <a:pPr lvl="2"/>
            <a:r>
              <a:rPr lang="en-US" dirty="0"/>
              <a:t>Train a network to detect migration using data simulated under a neutral model.</a:t>
            </a:r>
          </a:p>
          <a:p>
            <a:pPr lvl="2"/>
            <a:r>
              <a:rPr lang="en-US" dirty="0"/>
              <a:t>Tune the network using a smaller amount of data simulated with selection.</a:t>
            </a:r>
          </a:p>
          <a:p>
            <a:pPr lvl="2"/>
            <a:r>
              <a:rPr lang="en-US" dirty="0"/>
              <a:t>Apply the network!</a:t>
            </a:r>
          </a:p>
        </p:txBody>
      </p:sp>
    </p:spTree>
    <p:extLst>
      <p:ext uri="{BB962C8B-B14F-4D97-AF65-F5344CB8AC3E}">
        <p14:creationId xmlns:p14="http://schemas.microsoft.com/office/powerpoint/2010/main" val="134599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4428-F74B-CB01-E649-14BFCC3D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for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F8C68-0EAF-DFAA-DCC4-28DB04F1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Pre-trained model approach example: squirrel detection</a:t>
            </a:r>
          </a:p>
          <a:p>
            <a:r>
              <a:rPr lang="en-US" dirty="0"/>
              <a:t>Goal: Greg wants to detect squirrels eating from his bird feeder.</a:t>
            </a:r>
          </a:p>
          <a:p>
            <a:r>
              <a:rPr lang="en-US" dirty="0"/>
              <a:t>Challenge: It would take a lot of time for Greg to label many photos from his back yard and use those to train a network.</a:t>
            </a:r>
          </a:p>
          <a:p>
            <a:r>
              <a:rPr lang="en-US" dirty="0"/>
              <a:t>Approach:</a:t>
            </a:r>
          </a:p>
          <a:p>
            <a:pPr lvl="1"/>
            <a:r>
              <a:rPr lang="en-US" dirty="0"/>
              <a:t>Use the YOLO model, a pretrained general image classifier.</a:t>
            </a:r>
          </a:p>
          <a:p>
            <a:pPr lvl="1"/>
            <a:r>
              <a:rPr lang="en-US" dirty="0"/>
              <a:t>Tune the YOLO model using some photos from Greg’s backyard</a:t>
            </a:r>
          </a:p>
          <a:p>
            <a:pPr lvl="1"/>
            <a:r>
              <a:rPr lang="en-US" dirty="0"/>
              <a:t>Use the YOLO model to identify the things visiting Greg’s birdfeeder.</a:t>
            </a:r>
          </a:p>
        </p:txBody>
      </p:sp>
    </p:spTree>
    <p:extLst>
      <p:ext uri="{BB962C8B-B14F-4D97-AF65-F5344CB8AC3E}">
        <p14:creationId xmlns:p14="http://schemas.microsoft.com/office/powerpoint/2010/main" val="41637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E520-1211-EC09-FB7C-3AC2FC13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for Transfer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9C4C17-E7A4-1F9F-3AFE-94500BD90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129" y="1825625"/>
            <a:ext cx="6061741" cy="4351338"/>
          </a:xfrm>
        </p:spPr>
      </p:pic>
    </p:spTree>
    <p:extLst>
      <p:ext uri="{BB962C8B-B14F-4D97-AF65-F5344CB8AC3E}">
        <p14:creationId xmlns:p14="http://schemas.microsoft.com/office/powerpoint/2010/main" val="338762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823C-5CA8-9390-BB00-626D2B3C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for Transfer Learning</a:t>
            </a:r>
          </a:p>
        </p:txBody>
      </p:sp>
      <p:pic>
        <p:nvPicPr>
          <p:cNvPr id="5" name="Content Placeholder 4" descr="A bird on a fence&#10;&#10;Description automatically generated">
            <a:extLst>
              <a:ext uri="{FF2B5EF4-FFF2-40B4-BE49-F238E27FC236}">
                <a16:creationId xmlns:a16="http://schemas.microsoft.com/office/drawing/2014/main" id="{7ADD59AB-5B52-1499-D06B-F94E6A562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873" y="1825625"/>
            <a:ext cx="9254254" cy="4351338"/>
          </a:xfrm>
        </p:spPr>
      </p:pic>
    </p:spTree>
    <p:extLst>
      <p:ext uri="{BB962C8B-B14F-4D97-AF65-F5344CB8AC3E}">
        <p14:creationId xmlns:p14="http://schemas.microsoft.com/office/powerpoint/2010/main" val="191526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75F0D-326E-91E7-9D54-F33F46F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When to use transfer learning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69F46-90C3-A474-75C7-54382B99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Higher start: the initial skill is higher than it would be otherwise</a:t>
            </a:r>
          </a:p>
          <a:p>
            <a:r>
              <a:rPr lang="en-US" sz="2200"/>
              <a:t>Higher slope: the rate of improvement is higher than it would be otherwise</a:t>
            </a:r>
          </a:p>
          <a:p>
            <a:r>
              <a:rPr lang="en-US" sz="2200"/>
              <a:t>Higher asymptote: the final skill is higher than it would be otherwise.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5F18B-AA1A-C88F-8764-D21498CE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28959"/>
            <a:ext cx="6903720" cy="34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6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D662-292D-F8B3-AB24-9493C8D4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BE1B5-ECD5-50F0-9C5C-0640AD127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labeled data in the target domain.</a:t>
            </a:r>
          </a:p>
          <a:p>
            <a:r>
              <a:rPr lang="en-US" dirty="0"/>
              <a:t>Related tasks between the target and source domains.</a:t>
            </a:r>
          </a:p>
          <a:p>
            <a:r>
              <a:rPr lang="en-US" dirty="0"/>
              <a:t>In cases where there is a high risk of overfitting.</a:t>
            </a:r>
          </a:p>
          <a:p>
            <a:r>
              <a:rPr lang="en-US" dirty="0"/>
              <a:t>Limited access to computational resources.</a:t>
            </a:r>
          </a:p>
        </p:txBody>
      </p:sp>
    </p:spTree>
    <p:extLst>
      <p:ext uri="{BB962C8B-B14F-4D97-AF65-F5344CB8AC3E}">
        <p14:creationId xmlns:p14="http://schemas.microsoft.com/office/powerpoint/2010/main" val="150412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946C3-B2A3-C405-AD55-6BE26F0D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Choices to make when transfer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540E14-7C2C-AB09-4FF0-675C40CF21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73477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71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99D5-AB52-8608-840C-3D5B831A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934A5-8B40-19DA-84C9-8AB086F96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Negative transfer is possible!</a:t>
            </a:r>
          </a:p>
          <a:p>
            <a:r>
              <a:rPr lang="en-US" dirty="0"/>
              <a:t>Negative transfer refers to a scenario in which using a pre-trained model results in worse performance than starting from scratch!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12B8-0698-6F10-0E6F-C1DE7AD64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98" y="3382405"/>
            <a:ext cx="6241404" cy="31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91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E81D-4B9B-602D-D0EE-2F266B20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Challenges in Machine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50FE2-D3A6-F32C-D314-F2332EF344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499061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99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2E81D-4B9B-602D-D0EE-2F266B20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Challenges in Machine Learning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50FE2-D3A6-F32C-D314-F2332EF344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561044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509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A0A9-65D6-4777-3404-C232796E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Shifts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CA3A-D446-79BB-51C5-C389053B1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993"/>
            <a:ext cx="10515600" cy="4351338"/>
          </a:xfrm>
        </p:spPr>
        <p:txBody>
          <a:bodyPr/>
          <a:lstStyle/>
          <a:p>
            <a:r>
              <a:rPr lang="en-US" dirty="0"/>
              <a:t>Domain shifts occur when the distributions from which source and target data are drawn differ.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D4141-5374-5F79-135D-EFDE5B0D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841" y="2460796"/>
            <a:ext cx="66802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8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4BA7-B07E-ED59-7EA5-DC5C567E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Shifts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0348-F23B-D4AA-9299-1A7FF5DDB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 shifts can lead to poor performance in the target domain.</a:t>
            </a:r>
          </a:p>
          <a:p>
            <a:r>
              <a:rPr lang="en-US" dirty="0"/>
              <a:t>Domain shifts are likely to be prevalent in biological applications.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Train a network to predict disease outcomes using data from a single hospital and apply it across the US.</a:t>
            </a:r>
          </a:p>
          <a:p>
            <a:pPr lvl="1"/>
            <a:r>
              <a:rPr lang="en-US" dirty="0"/>
              <a:t>Train a network on data simulated under one model, and apply it to empirical data where other processes have been important.</a:t>
            </a:r>
          </a:p>
          <a:p>
            <a:pPr lvl="1"/>
            <a:r>
              <a:rPr lang="en-US" dirty="0"/>
              <a:t>Train a network on images produced by one machine, and apply it to images from another machine.</a:t>
            </a:r>
          </a:p>
          <a:p>
            <a:pPr lvl="1"/>
            <a:r>
              <a:rPr lang="en-US" dirty="0"/>
              <a:t>Train a network on protein functions inferred from mammalian systems, and use it to predict protein functions in slugs.</a:t>
            </a:r>
          </a:p>
        </p:txBody>
      </p:sp>
    </p:spTree>
    <p:extLst>
      <p:ext uri="{BB962C8B-B14F-4D97-AF65-F5344CB8AC3E}">
        <p14:creationId xmlns:p14="http://schemas.microsoft.com/office/powerpoint/2010/main" val="2601475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8810-2F21-F835-A90A-835C0FE0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297AF-70BB-AE25-0DE8-A2DAC60CC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adaptation aims to adapt a network trained on the source distribution to a different, but related, target distribution.</a:t>
            </a:r>
          </a:p>
          <a:p>
            <a:r>
              <a:rPr lang="en-US" dirty="0"/>
              <a:t>Domain adaptation is a subfield of transfer learning.</a:t>
            </a:r>
          </a:p>
          <a:p>
            <a:r>
              <a:rPr lang="en-US" dirty="0"/>
              <a:t>Domain adaptation can be unsupervised or supervised.</a:t>
            </a:r>
          </a:p>
          <a:p>
            <a:pPr lvl="1"/>
            <a:r>
              <a:rPr lang="en-US" dirty="0"/>
              <a:t>Supervised domain adaptation: labeled data is available from both the source and target domains.</a:t>
            </a:r>
          </a:p>
          <a:p>
            <a:pPr lvl="1"/>
            <a:r>
              <a:rPr lang="en-US" dirty="0"/>
              <a:t>Unsupervised domain adaptation: labeled data is not available from the target domain.</a:t>
            </a:r>
          </a:p>
        </p:txBody>
      </p:sp>
    </p:spTree>
    <p:extLst>
      <p:ext uri="{BB962C8B-B14F-4D97-AF65-F5344CB8AC3E}">
        <p14:creationId xmlns:p14="http://schemas.microsoft.com/office/powerpoint/2010/main" val="648197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896E-B315-6B35-2078-C16FFC3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EC95A-685C-CF31-16AC-0CB353078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Feature-based</a:t>
            </a:r>
          </a:p>
          <a:p>
            <a:pPr lvl="1"/>
            <a:r>
              <a:rPr lang="en-US" dirty="0"/>
              <a:t>Extract features that are similar between the target and source domain.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CDBB1-A25A-7684-7385-F78D073A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3" y="3006018"/>
            <a:ext cx="11520185" cy="34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E400-A74A-8E92-F7CC-2C7608F8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Adaptation: Feature-based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9C8DE83D-2F19-DBE4-823F-07F8EE999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0767"/>
            <a:ext cx="10515600" cy="4081054"/>
          </a:xfrm>
        </p:spPr>
      </p:pic>
    </p:spTree>
    <p:extLst>
      <p:ext uri="{BB962C8B-B14F-4D97-AF65-F5344CB8AC3E}">
        <p14:creationId xmlns:p14="http://schemas.microsoft.com/office/powerpoint/2010/main" val="160716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896E-B315-6B35-2078-C16FFC3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EC95A-685C-CF31-16AC-0CB353078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Instance-based</a:t>
            </a:r>
          </a:p>
          <a:p>
            <a:pPr lvl="1"/>
            <a:r>
              <a:rPr lang="en-US" dirty="0"/>
              <a:t>Reweight training data to correct the difference between source and target distributions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DFBAF-7ED4-54F2-85CF-76821490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6" y="3129105"/>
            <a:ext cx="10515600" cy="31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5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896E-B315-6B35-2078-C16FFC3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EC95A-685C-CF31-16AC-0CB353078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Parameter-based</a:t>
            </a:r>
          </a:p>
          <a:p>
            <a:pPr lvl="1"/>
            <a:r>
              <a:rPr lang="en-US" dirty="0"/>
              <a:t>The parameters of a pre-trained model built with the source data are adapted to the target domain by training on the target data.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0F20F-1823-B1F1-CF75-D41FCBE2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5" y="3100001"/>
            <a:ext cx="10611755" cy="32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7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B5F4-BB2F-0AC5-E400-873ACAD7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we use domain adaptation?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3808-BF68-3805-5763-C3F51C151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Anytime we suspect a shift in domains, but we cannot feasibly train a classifier in the target domain!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57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E81D-4B9B-602D-D0EE-2F266B20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Challenges in Machine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50FE2-D3A6-F32C-D314-F2332EF344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788633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615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2B37-EDCA-380F-0EDD-36495C7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09" y="203886"/>
            <a:ext cx="10515600" cy="1325563"/>
          </a:xfrm>
        </p:spPr>
        <p:txBody>
          <a:bodyPr/>
          <a:lstStyle/>
          <a:p>
            <a:r>
              <a:rPr lang="en-US" dirty="0"/>
              <a:t>Ethical Challenges: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FA252-257E-C3CB-D670-57A000F5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4124" cy="14612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Algorithmic biases can arise due to biases present in the training data.</a:t>
            </a:r>
          </a:p>
        </p:txBody>
      </p:sp>
      <p:pic>
        <p:nvPicPr>
          <p:cNvPr id="5" name="Picture 4" descr="A close-up of a black and white text&#10;&#10;Description automatically generated">
            <a:extLst>
              <a:ext uri="{FF2B5EF4-FFF2-40B4-BE49-F238E27FC236}">
                <a16:creationId xmlns:a16="http://schemas.microsoft.com/office/drawing/2014/main" id="{129BB008-52AA-DA22-FD13-DE5769C7D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1" y="3571103"/>
            <a:ext cx="5865079" cy="2382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EC49D-B311-27F9-B826-04F0FEAC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78" y="203886"/>
            <a:ext cx="5342513" cy="61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3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5D07-F8AD-19A5-C91F-CF6F4E43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F2E8-027F-92A4-56CD-1883CFC8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Accuracy</a:t>
            </a:r>
            <a:r>
              <a:rPr lang="en-US" dirty="0"/>
              <a:t>: minimal errors</a:t>
            </a:r>
          </a:p>
          <a:p>
            <a:r>
              <a:rPr lang="en-US" b="1" dirty="0"/>
              <a:t>Completeness</a:t>
            </a:r>
            <a:r>
              <a:rPr lang="en-US" dirty="0"/>
              <a:t>: missing data should be minimal, and, ideally, random.</a:t>
            </a:r>
          </a:p>
          <a:p>
            <a:r>
              <a:rPr lang="en-US" b="1" dirty="0"/>
              <a:t>Consistency</a:t>
            </a:r>
            <a:r>
              <a:rPr lang="en-US" dirty="0"/>
              <a:t>: data should have been collected in a consistent manner</a:t>
            </a:r>
          </a:p>
          <a:p>
            <a:r>
              <a:rPr lang="en-US" b="1" dirty="0"/>
              <a:t>Representative</a:t>
            </a:r>
            <a:r>
              <a:rPr lang="en-US" dirty="0"/>
              <a:t>: data should represent the population being modeled fully</a:t>
            </a:r>
          </a:p>
          <a:p>
            <a:r>
              <a:rPr lang="en-US" b="1" u="sng" dirty="0"/>
              <a:t>Garbage In- Garbage Out!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484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C427-F7DA-CDFE-464D-8A412841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Challenges: Privacy and Security</a:t>
            </a:r>
          </a:p>
        </p:txBody>
      </p:sp>
      <p:pic>
        <p:nvPicPr>
          <p:cNvPr id="5" name="Content Placeholder 4" descr="A group of colorful balls&#10;&#10;Description automatically generated">
            <a:extLst>
              <a:ext uri="{FF2B5EF4-FFF2-40B4-BE49-F238E27FC236}">
                <a16:creationId xmlns:a16="http://schemas.microsoft.com/office/drawing/2014/main" id="{419BCDDD-137E-ACC7-3D2E-C5F90CF49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81" y="1929548"/>
            <a:ext cx="5426676" cy="1725503"/>
          </a:xfrm>
        </p:spPr>
      </p:pic>
      <p:pic>
        <p:nvPicPr>
          <p:cNvPr id="7" name="Picture 6" descr="A fence with text overlay&#10;&#10;Description automatically generated">
            <a:extLst>
              <a:ext uri="{FF2B5EF4-FFF2-40B4-BE49-F238E27FC236}">
                <a16:creationId xmlns:a16="http://schemas.microsoft.com/office/drawing/2014/main" id="{DAC5DD0C-169C-4F6A-38EC-12F21BAE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164" y="3893911"/>
            <a:ext cx="6042500" cy="24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90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E091-2E78-6232-0FDD-7C577F84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Challenges: Decision 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1762D-8B27-844B-AF07-FC41BD062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55" y="1690688"/>
            <a:ext cx="7280554" cy="44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3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EE3F-8208-E9D7-E3D1-1B5BF887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Challenges: Deep Fakes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5FAE2-C93C-0351-43CE-442427CC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5625"/>
            <a:ext cx="7772400" cy="437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BB2F4-AFD5-B298-7D18-527C8406E15F}"/>
              </a:ext>
            </a:extLst>
          </p:cNvPr>
          <p:cNvSpPr txBox="1"/>
          <p:nvPr/>
        </p:nvSpPr>
        <p:spPr>
          <a:xfrm>
            <a:off x="5612524" y="6308209"/>
            <a:ext cx="114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NYT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55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E81D-4B9B-602D-D0EE-2F266B20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Challenges in Machine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50FE2-D3A6-F32C-D314-F2332EF344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01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26BA7-6A11-8454-4001-86851F3F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Training Data: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3E6C-0C3E-7B4D-47B0-2A7E30951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augmentation is a technique used to artificially increase the size and diversity of a dataset by creating modified or augmented versions of existing data points.</a:t>
            </a:r>
          </a:p>
          <a:p>
            <a:r>
              <a:rPr lang="en-US" dirty="0"/>
              <a:t>Often used in image processing.</a:t>
            </a:r>
          </a:p>
          <a:p>
            <a:r>
              <a:rPr lang="en-US" dirty="0"/>
              <a:t>Original data are copied, transformed, and entered into the training data again.</a:t>
            </a:r>
          </a:p>
          <a:p>
            <a:r>
              <a:rPr lang="en-US" dirty="0"/>
              <a:t>Transformation techniques include rotation, flipping, scaling, shifting, cropping and adding noise.</a:t>
            </a:r>
          </a:p>
        </p:txBody>
      </p:sp>
    </p:spTree>
    <p:extLst>
      <p:ext uri="{BB962C8B-B14F-4D97-AF65-F5344CB8AC3E}">
        <p14:creationId xmlns:p14="http://schemas.microsoft.com/office/powerpoint/2010/main" val="189962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4464-526B-C9A1-1325-56712249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Training Data: Data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600E3-5B28-B577-F236-86540F4E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2791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2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26BA7-6A11-8454-4001-86851F3F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Training Data: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3E6C-0C3E-7B4D-47B0-2A7E30951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 of Data Augmentation:</a:t>
            </a:r>
          </a:p>
          <a:p>
            <a:pPr lvl="1"/>
            <a:r>
              <a:rPr lang="en-US" dirty="0"/>
              <a:t>Increases the diversity of the training data.</a:t>
            </a:r>
          </a:p>
          <a:p>
            <a:pPr lvl="1"/>
            <a:r>
              <a:rPr lang="en-US" dirty="0"/>
              <a:t>Improves network generalization.</a:t>
            </a:r>
          </a:p>
          <a:p>
            <a:pPr lvl="1"/>
            <a:r>
              <a:rPr lang="en-US" dirty="0"/>
              <a:t>Results in networks that are more robust to noise.</a:t>
            </a:r>
          </a:p>
          <a:p>
            <a:pPr lvl="1"/>
            <a:r>
              <a:rPr lang="en-US" dirty="0"/>
              <a:t>Can be used to reduce risks of biases due to imbalanced classes.</a:t>
            </a:r>
          </a:p>
          <a:p>
            <a:pPr lvl="1"/>
            <a:r>
              <a:rPr lang="en-US" dirty="0"/>
              <a:t>Can be used in cases where training data is limited.</a:t>
            </a:r>
          </a:p>
          <a:p>
            <a:r>
              <a:rPr lang="en-US" dirty="0"/>
              <a:t>Examples of Data Augmentation in Biology</a:t>
            </a:r>
          </a:p>
          <a:p>
            <a:pPr lvl="1"/>
            <a:r>
              <a:rPr lang="en-US" dirty="0"/>
              <a:t>Adding noise to mimic sequencing error or other measurement errors.</a:t>
            </a:r>
          </a:p>
          <a:p>
            <a:pPr lvl="1"/>
            <a:r>
              <a:rPr lang="en-US" dirty="0"/>
              <a:t>Image transformations for CNNs.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0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E81D-4B9B-602D-D0EE-2F266B20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Challenges in Machine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50FE2-D3A6-F32C-D314-F2332EF344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904876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607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46F9-E84B-C209-875D-F82BFC8F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E9DE-0C5A-F992-2D55-3784C2E1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transfer learning, a network trained for one task is applied to a second, related task.</a:t>
            </a:r>
          </a:p>
          <a:p>
            <a:r>
              <a:rPr lang="en-US" dirty="0"/>
              <a:t>This allows for improved performance when modeling the second task.</a:t>
            </a:r>
          </a:p>
          <a:p>
            <a:r>
              <a:rPr lang="en-US" dirty="0"/>
              <a:t>Transfer learning is useful when the features extracted for the first task are general enough to be useful for the new task.</a:t>
            </a:r>
          </a:p>
          <a:p>
            <a:r>
              <a:rPr lang="en-US" dirty="0"/>
              <a:t>Essentially, the scope of possible models is narrowed by using information from the related task.</a:t>
            </a:r>
          </a:p>
        </p:txBody>
      </p:sp>
    </p:spTree>
    <p:extLst>
      <p:ext uri="{BB962C8B-B14F-4D97-AF65-F5344CB8AC3E}">
        <p14:creationId xmlns:p14="http://schemas.microsoft.com/office/powerpoint/2010/main" val="226516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C701-DC56-3547-0499-94AB421E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pic>
        <p:nvPicPr>
          <p:cNvPr id="1026" name="Picture 2" descr="Transfer Learning using CNN (VGG16).">
            <a:extLst>
              <a:ext uri="{FF2B5EF4-FFF2-40B4-BE49-F238E27FC236}">
                <a16:creationId xmlns:a16="http://schemas.microsoft.com/office/drawing/2014/main" id="{A3463B84-C5AD-970A-70CB-142A4B54C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341" y="1354112"/>
            <a:ext cx="8029317" cy="51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41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1092</Words>
  <Application>Microsoft Macintosh PowerPoint</Application>
  <PresentationFormat>Widescreen</PresentationFormat>
  <Paragraphs>150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Challenges Part 1</vt:lpstr>
      <vt:lpstr>Challenges in Machine Learning</vt:lpstr>
      <vt:lpstr>Quality of Training Data</vt:lpstr>
      <vt:lpstr>Quality of Training Data: Data Augmentation</vt:lpstr>
      <vt:lpstr>Quality of Training Data: Data Augmentation</vt:lpstr>
      <vt:lpstr>Quality of Training Data: Data Augmentation</vt:lpstr>
      <vt:lpstr>Challenges in Machine Learning</vt:lpstr>
      <vt:lpstr>Transfer Learning</vt:lpstr>
      <vt:lpstr>Transfer Learning</vt:lpstr>
      <vt:lpstr>Approaches for Transfer Learning</vt:lpstr>
      <vt:lpstr>Approaches for Transfer Learning</vt:lpstr>
      <vt:lpstr>Approaches for Transfer Learning</vt:lpstr>
      <vt:lpstr>Approaches for Transfer Learning</vt:lpstr>
      <vt:lpstr>Approaches for Transfer Learning</vt:lpstr>
      <vt:lpstr>When to use transfer learning</vt:lpstr>
      <vt:lpstr>When to use transfer learning</vt:lpstr>
      <vt:lpstr>Choices to make when transfer learning</vt:lpstr>
      <vt:lpstr>Challenges in Transfer Learning</vt:lpstr>
      <vt:lpstr>Challenges in Machine Learning</vt:lpstr>
      <vt:lpstr>Domain Shifts</vt:lpstr>
      <vt:lpstr>Domain Shifts</vt:lpstr>
      <vt:lpstr>Domain Adaptation</vt:lpstr>
      <vt:lpstr>Types of Domain Adaptation</vt:lpstr>
      <vt:lpstr>Domain Adaptation: Feature-based</vt:lpstr>
      <vt:lpstr>Types of Domain Adaptation</vt:lpstr>
      <vt:lpstr>Types of Domain Adaptation</vt:lpstr>
      <vt:lpstr>When should we use domain adaptation?</vt:lpstr>
      <vt:lpstr>Challenges in Machine Learning</vt:lpstr>
      <vt:lpstr>Ethical Challenges: Bias</vt:lpstr>
      <vt:lpstr>Ethical Challenges: Privacy and Security</vt:lpstr>
      <vt:lpstr>Ethical Challenges: Decision Making</vt:lpstr>
      <vt:lpstr>Ethical Challenges: Deep Fakes</vt:lpstr>
      <vt:lpstr>Challenges in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Part 1</dc:title>
  <dc:creator>Smith, Megan</dc:creator>
  <cp:lastModifiedBy>Smith, Megan</cp:lastModifiedBy>
  <cp:revision>9</cp:revision>
  <dcterms:created xsi:type="dcterms:W3CDTF">2024-04-21T04:21:50Z</dcterms:created>
  <dcterms:modified xsi:type="dcterms:W3CDTF">2024-04-21T19:32:10Z</dcterms:modified>
</cp:coreProperties>
</file>